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8350" r:id="rId3"/>
    <p:sldId id="8346" r:id="rId4"/>
    <p:sldId id="8347" r:id="rId5"/>
    <p:sldId id="262" r:id="rId6"/>
    <p:sldId id="8356" r:id="rId7"/>
    <p:sldId id="8357" r:id="rId8"/>
    <p:sldId id="263" r:id="rId9"/>
    <p:sldId id="8348" r:id="rId10"/>
    <p:sldId id="8358" r:id="rId11"/>
    <p:sldId id="8360" r:id="rId12"/>
    <p:sldId id="835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399BC-C608-4BDA-8DD2-908631B37F2B}" v="33" dt="2025-06-22T09:36:01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89203" autoAdjust="0"/>
  </p:normalViewPr>
  <p:slideViewPr>
    <p:cSldViewPr snapToGrid="0">
      <p:cViewPr varScale="1">
        <p:scale>
          <a:sx n="93" d="100"/>
          <a:sy n="93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Meacock" userId="11eab257-cdf9-4e0a-b680-139f425b97f0" providerId="ADAL" clId="{043399BC-C608-4BDA-8DD2-908631B37F2B}"/>
    <pc:docChg chg="delSld modSld">
      <pc:chgData name="Sharon Meacock" userId="11eab257-cdf9-4e0a-b680-139f425b97f0" providerId="ADAL" clId="{043399BC-C608-4BDA-8DD2-908631B37F2B}" dt="2025-06-22T09:36:01.286" v="57"/>
      <pc:docMkLst>
        <pc:docMk/>
      </pc:docMkLst>
      <pc:sldChg chg="modNotesTx">
        <pc:chgData name="Sharon Meacock" userId="11eab257-cdf9-4e0a-b680-139f425b97f0" providerId="ADAL" clId="{043399BC-C608-4BDA-8DD2-908631B37F2B}" dt="2025-06-21T13:40:37.327" v="0" actId="20577"/>
        <pc:sldMkLst>
          <pc:docMk/>
          <pc:sldMk cId="3807418370" sldId="256"/>
        </pc:sldMkLst>
      </pc:sldChg>
      <pc:sldChg chg="del modNotesTx">
        <pc:chgData name="Sharon Meacock" userId="11eab257-cdf9-4e0a-b680-139f425b97f0" providerId="ADAL" clId="{043399BC-C608-4BDA-8DD2-908631B37F2B}" dt="2025-06-21T17:50:45.584" v="17" actId="47"/>
        <pc:sldMkLst>
          <pc:docMk/>
          <pc:sldMk cId="3270566784" sldId="257"/>
        </pc:sldMkLst>
      </pc:sldChg>
      <pc:sldChg chg="modNotesTx">
        <pc:chgData name="Sharon Meacock" userId="11eab257-cdf9-4e0a-b680-139f425b97f0" providerId="ADAL" clId="{043399BC-C608-4BDA-8DD2-908631B37F2B}" dt="2025-06-21T13:41:40.292" v="11" actId="20577"/>
        <pc:sldMkLst>
          <pc:docMk/>
          <pc:sldMk cId="2929456607" sldId="263"/>
        </pc:sldMkLst>
      </pc:sldChg>
      <pc:sldChg chg="modNotesTx">
        <pc:chgData name="Sharon Meacock" userId="11eab257-cdf9-4e0a-b680-139f425b97f0" providerId="ADAL" clId="{043399BC-C608-4BDA-8DD2-908631B37F2B}" dt="2025-06-21T13:40:59.043" v="3" actId="20577"/>
        <pc:sldMkLst>
          <pc:docMk/>
          <pc:sldMk cId="1807270195" sldId="8347"/>
        </pc:sldMkLst>
      </pc:sldChg>
      <pc:sldChg chg="modAnim modNotesTx">
        <pc:chgData name="Sharon Meacock" userId="11eab257-cdf9-4e0a-b680-139f425b97f0" providerId="ADAL" clId="{043399BC-C608-4BDA-8DD2-908631B37F2B}" dt="2025-06-22T09:36:01.286" v="57"/>
        <pc:sldMkLst>
          <pc:docMk/>
          <pc:sldMk cId="1923492896" sldId="8348"/>
        </pc:sldMkLst>
      </pc:sldChg>
      <pc:sldChg chg="modNotesTx">
        <pc:chgData name="Sharon Meacock" userId="11eab257-cdf9-4e0a-b680-139f425b97f0" providerId="ADAL" clId="{043399BC-C608-4BDA-8DD2-908631B37F2B}" dt="2025-06-21T13:40:52.593" v="2" actId="20577"/>
        <pc:sldMkLst>
          <pc:docMk/>
          <pc:sldMk cId="2863239460" sldId="8350"/>
        </pc:sldMkLst>
      </pc:sldChg>
      <pc:sldChg chg="modSp">
        <pc:chgData name="Sharon Meacock" userId="11eab257-cdf9-4e0a-b680-139f425b97f0" providerId="ADAL" clId="{043399BC-C608-4BDA-8DD2-908631B37F2B}" dt="2025-06-21T17:51:52.085" v="56" actId="20577"/>
        <pc:sldMkLst>
          <pc:docMk/>
          <pc:sldMk cId="205043419" sldId="8355"/>
        </pc:sldMkLst>
        <pc:graphicFrameChg chg="mod">
          <ac:chgData name="Sharon Meacock" userId="11eab257-cdf9-4e0a-b680-139f425b97f0" providerId="ADAL" clId="{043399BC-C608-4BDA-8DD2-908631B37F2B}" dt="2025-06-21T17:51:52.085" v="56" actId="20577"/>
          <ac:graphicFrameMkLst>
            <pc:docMk/>
            <pc:sldMk cId="205043419" sldId="8355"/>
            <ac:graphicFrameMk id="35" creationId="{B46D533C-177D-07D8-1F3E-6D116552AF9E}"/>
          </ac:graphicFrameMkLst>
        </pc:graphicFrameChg>
      </pc:sldChg>
      <pc:sldChg chg="mod">
        <pc:chgData name="Sharon Meacock" userId="11eab257-cdf9-4e0a-b680-139f425b97f0" providerId="ADAL" clId="{043399BC-C608-4BDA-8DD2-908631B37F2B}" dt="2025-06-21T17:51:01.228" v="19" actId="27918"/>
        <pc:sldMkLst>
          <pc:docMk/>
          <pc:sldMk cId="2152571155" sldId="8356"/>
        </pc:sldMkLst>
      </pc:sldChg>
      <pc:sldChg chg="modNotesTx">
        <pc:chgData name="Sharon Meacock" userId="11eab257-cdf9-4e0a-b680-139f425b97f0" providerId="ADAL" clId="{043399BC-C608-4BDA-8DD2-908631B37F2B}" dt="2025-06-21T17:51:32.548" v="25" actId="20577"/>
        <pc:sldMkLst>
          <pc:docMk/>
          <pc:sldMk cId="3068903459" sldId="8357"/>
        </pc:sldMkLst>
      </pc:sldChg>
      <pc:sldChg chg="modNotesTx">
        <pc:chgData name="Sharon Meacock" userId="11eab257-cdf9-4e0a-b680-139f425b97f0" providerId="ADAL" clId="{043399BC-C608-4BDA-8DD2-908631B37F2B}" dt="2025-06-21T13:41:54.861" v="13" actId="20577"/>
        <pc:sldMkLst>
          <pc:docMk/>
          <pc:sldMk cId="3317807653" sldId="8358"/>
        </pc:sldMkLst>
      </pc:sldChg>
      <pc:sldChg chg="modNotesTx">
        <pc:chgData name="Sharon Meacock" userId="11eab257-cdf9-4e0a-b680-139f425b97f0" providerId="ADAL" clId="{043399BC-C608-4BDA-8DD2-908631B37F2B}" dt="2025-06-21T13:42:01.650" v="16" actId="20577"/>
        <pc:sldMkLst>
          <pc:docMk/>
          <pc:sldMk cId="1773577576" sldId="83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24/25 SEND Stats - National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24/25 SEND Stats National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7C-4EE7-8301-8AF4B41279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7C-4EE7-8301-8AF4B41279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7C-4EE7-8301-8AF4B41279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EHCPs</c:v>
                </c:pt>
                <c:pt idx="1">
                  <c:v>SENS</c:v>
                </c:pt>
                <c:pt idx="2">
                  <c:v>Non-SEND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5.3</c:v>
                </c:pt>
                <c:pt idx="1">
                  <c:v>14.2</c:v>
                </c:pt>
                <c:pt idx="2">
                  <c:v>80.5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651-4693-9333-7A45608A4E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24/25 SEND Stats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23/24 SEND Stats Local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69-4BCE-B813-C41C28983C2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69-4BCE-B813-C41C28983C2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69-4BCE-B813-C41C28983C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EHCPs</c:v>
                </c:pt>
                <c:pt idx="1">
                  <c:v>SENS</c:v>
                </c:pt>
                <c:pt idx="2">
                  <c:v>Non-SEND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6.7</c:v>
                </c:pt>
                <c:pt idx="1">
                  <c:v>12.6</c:v>
                </c:pt>
                <c:pt idx="2">
                  <c:v>80.7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E69-4BCE-B813-C41C28983C2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mailto:OSSS.SENDReviews@oldham.gov.uk" TargetMode="External"/><Relationship Id="rId1" Type="http://schemas.openxmlformats.org/officeDocument/2006/relationships/hyperlink" Target="mailto:Sharon.Meacock@oldham.gov.uk" TargetMode="Externa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mailto:OSSS.SENDReviews@oldham.gov.uk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png"/><Relationship Id="rId5" Type="http://schemas.openxmlformats.org/officeDocument/2006/relationships/hyperlink" Target="mailto:Sharon.Meacock@oldham.gov.uk" TargetMode="Externa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E771C-B0BB-46E1-B29E-3F297266BA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E0091D-C701-4E64-94E0-3E1A5EAF06F2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Ink Free" panose="03080402000500000000" pitchFamily="66" charset="0"/>
            </a:rPr>
            <a:t>Provides clear, concise school info in relation to local and national stats</a:t>
          </a:r>
        </a:p>
      </dgm:t>
    </dgm:pt>
    <dgm:pt modelId="{F374A86C-31D6-4F06-B99F-1023A4403A01}" type="parTrans" cxnId="{9C6C1D18-141F-4F8F-9E97-5867327E546B}">
      <dgm:prSet/>
      <dgm:spPr/>
      <dgm:t>
        <a:bodyPr/>
        <a:lstStyle/>
        <a:p>
          <a:endParaRPr lang="en-GB"/>
        </a:p>
      </dgm:t>
    </dgm:pt>
    <dgm:pt modelId="{E44549A8-AFEA-46B0-916E-C48A7580F755}" type="sibTrans" cxnId="{9C6C1D18-141F-4F8F-9E97-5867327E546B}">
      <dgm:prSet/>
      <dgm:spPr/>
      <dgm:t>
        <a:bodyPr/>
        <a:lstStyle/>
        <a:p>
          <a:endParaRPr lang="en-GB"/>
        </a:p>
      </dgm:t>
    </dgm:pt>
    <dgm:pt modelId="{44FA9389-432A-449B-B528-BBC880D66C08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Ink Free" panose="03080402000500000000" pitchFamily="66" charset="0"/>
            </a:rPr>
            <a:t>Supports understanding of school’s SEND context for wider stakeholders</a:t>
          </a:r>
        </a:p>
      </dgm:t>
    </dgm:pt>
    <dgm:pt modelId="{96681C71-3E46-43AF-8F81-B4BBD401A58F}" type="parTrans" cxnId="{85AD317F-E0F6-476E-B4CF-B5E34940B3DA}">
      <dgm:prSet/>
      <dgm:spPr/>
      <dgm:t>
        <a:bodyPr/>
        <a:lstStyle/>
        <a:p>
          <a:endParaRPr lang="en-GB"/>
        </a:p>
      </dgm:t>
    </dgm:pt>
    <dgm:pt modelId="{975AC59F-8F5B-4D5F-A990-3E6D67547B6A}" type="sibTrans" cxnId="{85AD317F-E0F6-476E-B4CF-B5E34940B3DA}">
      <dgm:prSet/>
      <dgm:spPr/>
      <dgm:t>
        <a:bodyPr/>
        <a:lstStyle/>
        <a:p>
          <a:endParaRPr lang="en-GB"/>
        </a:p>
      </dgm:t>
    </dgm:pt>
    <dgm:pt modelId="{4F6485C0-AAD8-410D-B7BA-38041389020A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Ink Free" panose="03080402000500000000" pitchFamily="66" charset="0"/>
              <a:cs typeface="Segoe UI Light" panose="020B0502040204020203" pitchFamily="34" charset="0"/>
            </a:rPr>
            <a:t>Helps to raise profile of SEND within the school</a:t>
          </a:r>
          <a:endParaRPr lang="en-GB" b="1" dirty="0">
            <a:solidFill>
              <a:schemeClr val="bg1"/>
            </a:solidFill>
            <a:latin typeface="Ink Free" panose="03080402000500000000" pitchFamily="66" charset="0"/>
          </a:endParaRPr>
        </a:p>
      </dgm:t>
    </dgm:pt>
    <dgm:pt modelId="{DC6DE138-0028-4157-AF62-9C4128375291}" type="parTrans" cxnId="{34494D1C-F6CC-455B-8980-17442C854271}">
      <dgm:prSet/>
      <dgm:spPr/>
      <dgm:t>
        <a:bodyPr/>
        <a:lstStyle/>
        <a:p>
          <a:endParaRPr lang="en-GB"/>
        </a:p>
      </dgm:t>
    </dgm:pt>
    <dgm:pt modelId="{C5251A9D-9E8C-498E-ABF8-4F0DF0DA1200}" type="sibTrans" cxnId="{34494D1C-F6CC-455B-8980-17442C854271}">
      <dgm:prSet/>
      <dgm:spPr/>
      <dgm:t>
        <a:bodyPr/>
        <a:lstStyle/>
        <a:p>
          <a:endParaRPr lang="en-GB"/>
        </a:p>
      </dgm:t>
    </dgm:pt>
    <dgm:pt modelId="{45F79765-A7CD-42ED-95E9-3F9565D3CA45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Ink Free" panose="03080402000500000000" pitchFamily="66" charset="0"/>
              <a:cs typeface="Segoe UI Light" panose="020B0502040204020203" pitchFamily="34" charset="0"/>
            </a:rPr>
            <a:t>Initiates reflection and discussion on differences/changes</a:t>
          </a:r>
          <a:endParaRPr lang="en-GB" b="1" dirty="0">
            <a:solidFill>
              <a:schemeClr val="bg1"/>
            </a:solidFill>
            <a:latin typeface="Ink Free" panose="03080402000500000000" pitchFamily="66" charset="0"/>
          </a:endParaRPr>
        </a:p>
      </dgm:t>
    </dgm:pt>
    <dgm:pt modelId="{3FD47FA8-BB1B-4A58-BB6B-02FE4F8E6B84}" type="parTrans" cxnId="{1146FA17-758D-4A7B-A7A0-FC9484449730}">
      <dgm:prSet/>
      <dgm:spPr/>
      <dgm:t>
        <a:bodyPr/>
        <a:lstStyle/>
        <a:p>
          <a:endParaRPr lang="en-GB"/>
        </a:p>
      </dgm:t>
    </dgm:pt>
    <dgm:pt modelId="{C394199C-2A99-44D2-98CD-C575CBFEE450}" type="sibTrans" cxnId="{1146FA17-758D-4A7B-A7A0-FC9484449730}">
      <dgm:prSet/>
      <dgm:spPr/>
      <dgm:t>
        <a:bodyPr/>
        <a:lstStyle/>
        <a:p>
          <a:endParaRPr lang="en-GB"/>
        </a:p>
      </dgm:t>
    </dgm:pt>
    <dgm:pt modelId="{7A24DC43-8365-4E52-8954-B03DF3A1E30A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Ink Free" panose="03080402000500000000" pitchFamily="66" charset="0"/>
            </a:rPr>
            <a:t>Supports</a:t>
          </a:r>
          <a:r>
            <a:rPr lang="en-GB" b="1" baseline="0" dirty="0">
              <a:solidFill>
                <a:schemeClr val="bg1"/>
              </a:solidFill>
              <a:latin typeface="Ink Free" panose="03080402000500000000" pitchFamily="66" charset="0"/>
            </a:rPr>
            <a:t> whole-school, strategic development planning</a:t>
          </a:r>
          <a:endParaRPr lang="en-GB" b="1" dirty="0">
            <a:solidFill>
              <a:schemeClr val="bg1"/>
            </a:solidFill>
            <a:latin typeface="Ink Free" panose="03080402000500000000" pitchFamily="66" charset="0"/>
          </a:endParaRPr>
        </a:p>
      </dgm:t>
    </dgm:pt>
    <dgm:pt modelId="{17531CD1-B278-4CF6-9D41-CB135E834D97}" type="parTrans" cxnId="{5D7016CF-4EE7-4D3D-98B1-21A40F7AFF54}">
      <dgm:prSet/>
      <dgm:spPr/>
      <dgm:t>
        <a:bodyPr/>
        <a:lstStyle/>
        <a:p>
          <a:endParaRPr lang="en-GB"/>
        </a:p>
      </dgm:t>
    </dgm:pt>
    <dgm:pt modelId="{BCB41945-A678-4638-A4E6-656ECBAB865B}" type="sibTrans" cxnId="{5D7016CF-4EE7-4D3D-98B1-21A40F7AFF54}">
      <dgm:prSet/>
      <dgm:spPr/>
      <dgm:t>
        <a:bodyPr/>
        <a:lstStyle/>
        <a:p>
          <a:endParaRPr lang="en-GB"/>
        </a:p>
      </dgm:t>
    </dgm:pt>
    <dgm:pt modelId="{FBE401F7-537D-4005-B073-8F0E04F176D8}" type="pres">
      <dgm:prSet presAssocID="{084E771C-B0BB-46E1-B29E-3F297266BA9B}" presName="linearFlow" presStyleCnt="0">
        <dgm:presLayoutVars>
          <dgm:dir/>
          <dgm:resizeHandles val="exact"/>
        </dgm:presLayoutVars>
      </dgm:prSet>
      <dgm:spPr/>
    </dgm:pt>
    <dgm:pt modelId="{BD87CC80-206D-4D90-B529-409261C1A797}" type="pres">
      <dgm:prSet presAssocID="{5DE0091D-C701-4E64-94E0-3E1A5EAF06F2}" presName="composite" presStyleCnt="0"/>
      <dgm:spPr/>
    </dgm:pt>
    <dgm:pt modelId="{0059A21E-B786-444C-AB12-18F8D6B9175A}" type="pres">
      <dgm:prSet presAssocID="{5DE0091D-C701-4E64-94E0-3E1A5EAF06F2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 outline"/>
        </a:ext>
      </dgm:extLst>
    </dgm:pt>
    <dgm:pt modelId="{4F1CFB56-10D6-4227-AB67-505F7C686270}" type="pres">
      <dgm:prSet presAssocID="{5DE0091D-C701-4E64-94E0-3E1A5EAF06F2}" presName="txShp" presStyleLbl="node1" presStyleIdx="0" presStyleCnt="5">
        <dgm:presLayoutVars>
          <dgm:bulletEnabled val="1"/>
        </dgm:presLayoutVars>
      </dgm:prSet>
      <dgm:spPr/>
    </dgm:pt>
    <dgm:pt modelId="{BE21F67D-10BE-4082-980B-94E86A84BB8B}" type="pres">
      <dgm:prSet presAssocID="{E44549A8-AFEA-46B0-916E-C48A7580F755}" presName="spacing" presStyleCnt="0"/>
      <dgm:spPr/>
    </dgm:pt>
    <dgm:pt modelId="{623DD16F-51B7-40BC-A2E4-171FFA05813A}" type="pres">
      <dgm:prSet presAssocID="{44FA9389-432A-449B-B528-BBC880D66C08}" presName="composite" presStyleCnt="0"/>
      <dgm:spPr/>
    </dgm:pt>
    <dgm:pt modelId="{1A2D9B47-2334-4470-B4F7-1A04F5077004}" type="pres">
      <dgm:prSet presAssocID="{44FA9389-432A-449B-B528-BBC880D66C08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 outline"/>
        </a:ext>
      </dgm:extLst>
    </dgm:pt>
    <dgm:pt modelId="{13BEEA54-A481-4EC2-ABCE-3E30124C2C53}" type="pres">
      <dgm:prSet presAssocID="{44FA9389-432A-449B-B528-BBC880D66C08}" presName="txShp" presStyleLbl="node1" presStyleIdx="1" presStyleCnt="5">
        <dgm:presLayoutVars>
          <dgm:bulletEnabled val="1"/>
        </dgm:presLayoutVars>
      </dgm:prSet>
      <dgm:spPr/>
    </dgm:pt>
    <dgm:pt modelId="{29B577C5-43A6-423A-8E50-B1AA8B00B87C}" type="pres">
      <dgm:prSet presAssocID="{975AC59F-8F5B-4D5F-A990-3E6D67547B6A}" presName="spacing" presStyleCnt="0"/>
      <dgm:spPr/>
    </dgm:pt>
    <dgm:pt modelId="{2FC35FFF-ED13-4D08-A824-EC413FBAB592}" type="pres">
      <dgm:prSet presAssocID="{4F6485C0-AAD8-410D-B7BA-38041389020A}" presName="composite" presStyleCnt="0"/>
      <dgm:spPr/>
    </dgm:pt>
    <dgm:pt modelId="{ECC75C89-ED3D-4E08-8410-C515A3FE8900}" type="pres">
      <dgm:prSet presAssocID="{4F6485C0-AAD8-410D-B7BA-38041389020A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 outline"/>
        </a:ext>
      </dgm:extLst>
    </dgm:pt>
    <dgm:pt modelId="{8D2CCB72-DA9E-40C7-BCEC-0C36D9318E30}" type="pres">
      <dgm:prSet presAssocID="{4F6485C0-AAD8-410D-B7BA-38041389020A}" presName="txShp" presStyleLbl="node1" presStyleIdx="2" presStyleCnt="5">
        <dgm:presLayoutVars>
          <dgm:bulletEnabled val="1"/>
        </dgm:presLayoutVars>
      </dgm:prSet>
      <dgm:spPr/>
    </dgm:pt>
    <dgm:pt modelId="{8B455BC9-800D-4C90-BFD6-38BB3AAE82B8}" type="pres">
      <dgm:prSet presAssocID="{C5251A9D-9E8C-498E-ABF8-4F0DF0DA1200}" presName="spacing" presStyleCnt="0"/>
      <dgm:spPr/>
    </dgm:pt>
    <dgm:pt modelId="{6D3718B8-A5D5-4A5C-8EC3-557F3EB39B69}" type="pres">
      <dgm:prSet presAssocID="{7A24DC43-8365-4E52-8954-B03DF3A1E30A}" presName="composite" presStyleCnt="0"/>
      <dgm:spPr/>
    </dgm:pt>
    <dgm:pt modelId="{753BDADD-3C9C-43F3-A161-521463F3F436}" type="pres">
      <dgm:prSet presAssocID="{7A24DC43-8365-4E52-8954-B03DF3A1E30A}" presName="imgShp" presStyleLbl="fgImgPlace1" presStyleIdx="3" presStyleCnt="5" custLinFactY="30087" custLinFactNeighborX="-1472" custLinFactNeighborY="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 outline"/>
        </a:ext>
      </dgm:extLst>
    </dgm:pt>
    <dgm:pt modelId="{2F7CA991-BB38-4004-AFD0-88D81745F618}" type="pres">
      <dgm:prSet presAssocID="{7A24DC43-8365-4E52-8954-B03DF3A1E30A}" presName="txShp" presStyleLbl="node1" presStyleIdx="3" presStyleCnt="5" custLinFactY="100000" custLinFactNeighborX="834" custLinFactNeighborY="106395">
        <dgm:presLayoutVars>
          <dgm:bulletEnabled val="1"/>
        </dgm:presLayoutVars>
      </dgm:prSet>
      <dgm:spPr/>
    </dgm:pt>
    <dgm:pt modelId="{4159BDE0-1D7F-4150-83EF-8A8EE8439BB0}" type="pres">
      <dgm:prSet presAssocID="{BCB41945-A678-4638-A4E6-656ECBAB865B}" presName="spacing" presStyleCnt="0"/>
      <dgm:spPr/>
    </dgm:pt>
    <dgm:pt modelId="{C8E3147C-6F51-4C77-B748-0F8614E22537}" type="pres">
      <dgm:prSet presAssocID="{45F79765-A7CD-42ED-95E9-3F9565D3CA45}" presName="composite" presStyleCnt="0"/>
      <dgm:spPr/>
    </dgm:pt>
    <dgm:pt modelId="{39716B83-DAEF-4623-BE83-C14EBC568BEB}" type="pres">
      <dgm:prSet presAssocID="{45F79765-A7CD-42ED-95E9-3F9565D3CA45}" presName="imgShp" presStyleLbl="fgImgPlace1" presStyleIdx="4" presStyleCnt="5" custLinFactY="-29576" custLinFactNeighborX="-1472" custLinFactNeighborY="-100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 outline"/>
        </a:ext>
      </dgm:extLst>
    </dgm:pt>
    <dgm:pt modelId="{79C1A31A-C1D9-4AFE-AF5E-68A168AB482B}" type="pres">
      <dgm:prSet presAssocID="{45F79765-A7CD-42ED-95E9-3F9565D3CA45}" presName="txShp" presStyleLbl="node1" presStyleIdx="4" presStyleCnt="5" custLinFactY="-33994" custLinFactNeighborY="-100000">
        <dgm:presLayoutVars>
          <dgm:bulletEnabled val="1"/>
        </dgm:presLayoutVars>
      </dgm:prSet>
      <dgm:spPr/>
    </dgm:pt>
  </dgm:ptLst>
  <dgm:cxnLst>
    <dgm:cxn modelId="{07D0660C-8516-410F-98BA-9E490FBEF71C}" type="presOf" srcId="{4F6485C0-AAD8-410D-B7BA-38041389020A}" destId="{8D2CCB72-DA9E-40C7-BCEC-0C36D9318E30}" srcOrd="0" destOrd="0" presId="urn:microsoft.com/office/officeart/2005/8/layout/vList3"/>
    <dgm:cxn modelId="{D0A92317-A605-4D4D-8F04-53323CBD4F26}" type="presOf" srcId="{084E771C-B0BB-46E1-B29E-3F297266BA9B}" destId="{FBE401F7-537D-4005-B073-8F0E04F176D8}" srcOrd="0" destOrd="0" presId="urn:microsoft.com/office/officeart/2005/8/layout/vList3"/>
    <dgm:cxn modelId="{1146FA17-758D-4A7B-A7A0-FC9484449730}" srcId="{084E771C-B0BB-46E1-B29E-3F297266BA9B}" destId="{45F79765-A7CD-42ED-95E9-3F9565D3CA45}" srcOrd="4" destOrd="0" parTransId="{3FD47FA8-BB1B-4A58-BB6B-02FE4F8E6B84}" sibTransId="{C394199C-2A99-44D2-98CD-C575CBFEE450}"/>
    <dgm:cxn modelId="{9C6C1D18-141F-4F8F-9E97-5867327E546B}" srcId="{084E771C-B0BB-46E1-B29E-3F297266BA9B}" destId="{5DE0091D-C701-4E64-94E0-3E1A5EAF06F2}" srcOrd="0" destOrd="0" parTransId="{F374A86C-31D6-4F06-B99F-1023A4403A01}" sibTransId="{E44549A8-AFEA-46B0-916E-C48A7580F755}"/>
    <dgm:cxn modelId="{34494D1C-F6CC-455B-8980-17442C854271}" srcId="{084E771C-B0BB-46E1-B29E-3F297266BA9B}" destId="{4F6485C0-AAD8-410D-B7BA-38041389020A}" srcOrd="2" destOrd="0" parTransId="{DC6DE138-0028-4157-AF62-9C4128375291}" sibTransId="{C5251A9D-9E8C-498E-ABF8-4F0DF0DA1200}"/>
    <dgm:cxn modelId="{E1E3775C-0BC6-4083-971E-2F30BDB79E7A}" type="presOf" srcId="{44FA9389-432A-449B-B528-BBC880D66C08}" destId="{13BEEA54-A481-4EC2-ABCE-3E30124C2C53}" srcOrd="0" destOrd="0" presId="urn:microsoft.com/office/officeart/2005/8/layout/vList3"/>
    <dgm:cxn modelId="{C3ADD064-D420-478A-A226-976D75C878EB}" type="presOf" srcId="{7A24DC43-8365-4E52-8954-B03DF3A1E30A}" destId="{2F7CA991-BB38-4004-AFD0-88D81745F618}" srcOrd="0" destOrd="0" presId="urn:microsoft.com/office/officeart/2005/8/layout/vList3"/>
    <dgm:cxn modelId="{64181572-F17C-49D7-9C7E-58987777969D}" type="presOf" srcId="{5DE0091D-C701-4E64-94E0-3E1A5EAF06F2}" destId="{4F1CFB56-10D6-4227-AB67-505F7C686270}" srcOrd="0" destOrd="0" presId="urn:microsoft.com/office/officeart/2005/8/layout/vList3"/>
    <dgm:cxn modelId="{85AD317F-E0F6-476E-B4CF-B5E34940B3DA}" srcId="{084E771C-B0BB-46E1-B29E-3F297266BA9B}" destId="{44FA9389-432A-449B-B528-BBC880D66C08}" srcOrd="1" destOrd="0" parTransId="{96681C71-3E46-43AF-8F81-B4BBD401A58F}" sibTransId="{975AC59F-8F5B-4D5F-A990-3E6D67547B6A}"/>
    <dgm:cxn modelId="{5D7016CF-4EE7-4D3D-98B1-21A40F7AFF54}" srcId="{084E771C-B0BB-46E1-B29E-3F297266BA9B}" destId="{7A24DC43-8365-4E52-8954-B03DF3A1E30A}" srcOrd="3" destOrd="0" parTransId="{17531CD1-B278-4CF6-9D41-CB135E834D97}" sibTransId="{BCB41945-A678-4638-A4E6-656ECBAB865B}"/>
    <dgm:cxn modelId="{13985CE5-4F99-4828-B845-A652A8FDD7AD}" type="presOf" srcId="{45F79765-A7CD-42ED-95E9-3F9565D3CA45}" destId="{79C1A31A-C1D9-4AFE-AF5E-68A168AB482B}" srcOrd="0" destOrd="0" presId="urn:microsoft.com/office/officeart/2005/8/layout/vList3"/>
    <dgm:cxn modelId="{BF3850E4-4674-4F69-8895-9C700BD5C77B}" type="presParOf" srcId="{FBE401F7-537D-4005-B073-8F0E04F176D8}" destId="{BD87CC80-206D-4D90-B529-409261C1A797}" srcOrd="0" destOrd="0" presId="urn:microsoft.com/office/officeart/2005/8/layout/vList3"/>
    <dgm:cxn modelId="{12CA7114-D08B-4482-8DDD-E6DEB757A505}" type="presParOf" srcId="{BD87CC80-206D-4D90-B529-409261C1A797}" destId="{0059A21E-B786-444C-AB12-18F8D6B9175A}" srcOrd="0" destOrd="0" presId="urn:microsoft.com/office/officeart/2005/8/layout/vList3"/>
    <dgm:cxn modelId="{B18FDC8E-1A43-4CB8-911A-361805791476}" type="presParOf" srcId="{BD87CC80-206D-4D90-B529-409261C1A797}" destId="{4F1CFB56-10D6-4227-AB67-505F7C686270}" srcOrd="1" destOrd="0" presId="urn:microsoft.com/office/officeart/2005/8/layout/vList3"/>
    <dgm:cxn modelId="{3277729D-40B2-48E5-839B-32A7995B59CB}" type="presParOf" srcId="{FBE401F7-537D-4005-B073-8F0E04F176D8}" destId="{BE21F67D-10BE-4082-980B-94E86A84BB8B}" srcOrd="1" destOrd="0" presId="urn:microsoft.com/office/officeart/2005/8/layout/vList3"/>
    <dgm:cxn modelId="{E59BEE60-A1D0-4A15-A1E9-8719854E1AFD}" type="presParOf" srcId="{FBE401F7-537D-4005-B073-8F0E04F176D8}" destId="{623DD16F-51B7-40BC-A2E4-171FFA05813A}" srcOrd="2" destOrd="0" presId="urn:microsoft.com/office/officeart/2005/8/layout/vList3"/>
    <dgm:cxn modelId="{6FBEE071-4AA7-43E4-B0E1-3A0BFE34E9AA}" type="presParOf" srcId="{623DD16F-51B7-40BC-A2E4-171FFA05813A}" destId="{1A2D9B47-2334-4470-B4F7-1A04F5077004}" srcOrd="0" destOrd="0" presId="urn:microsoft.com/office/officeart/2005/8/layout/vList3"/>
    <dgm:cxn modelId="{267857C8-EA04-4B4E-8438-559DB37DE2EE}" type="presParOf" srcId="{623DD16F-51B7-40BC-A2E4-171FFA05813A}" destId="{13BEEA54-A481-4EC2-ABCE-3E30124C2C53}" srcOrd="1" destOrd="0" presId="urn:microsoft.com/office/officeart/2005/8/layout/vList3"/>
    <dgm:cxn modelId="{6CF6C393-BA65-418F-A427-B1A413C6F490}" type="presParOf" srcId="{FBE401F7-537D-4005-B073-8F0E04F176D8}" destId="{29B577C5-43A6-423A-8E50-B1AA8B00B87C}" srcOrd="3" destOrd="0" presId="urn:microsoft.com/office/officeart/2005/8/layout/vList3"/>
    <dgm:cxn modelId="{1701188B-05FE-4A37-9E77-D467E41308D8}" type="presParOf" srcId="{FBE401F7-537D-4005-B073-8F0E04F176D8}" destId="{2FC35FFF-ED13-4D08-A824-EC413FBAB592}" srcOrd="4" destOrd="0" presId="urn:microsoft.com/office/officeart/2005/8/layout/vList3"/>
    <dgm:cxn modelId="{D0E1DFDE-BA09-4587-93C5-77FED8501255}" type="presParOf" srcId="{2FC35FFF-ED13-4D08-A824-EC413FBAB592}" destId="{ECC75C89-ED3D-4E08-8410-C515A3FE8900}" srcOrd="0" destOrd="0" presId="urn:microsoft.com/office/officeart/2005/8/layout/vList3"/>
    <dgm:cxn modelId="{E57E837D-289C-48C9-9959-89774B4C8C01}" type="presParOf" srcId="{2FC35FFF-ED13-4D08-A824-EC413FBAB592}" destId="{8D2CCB72-DA9E-40C7-BCEC-0C36D9318E30}" srcOrd="1" destOrd="0" presId="urn:microsoft.com/office/officeart/2005/8/layout/vList3"/>
    <dgm:cxn modelId="{989088B7-305B-44D7-9203-0B69320D68EF}" type="presParOf" srcId="{FBE401F7-537D-4005-B073-8F0E04F176D8}" destId="{8B455BC9-800D-4C90-BFD6-38BB3AAE82B8}" srcOrd="5" destOrd="0" presId="urn:microsoft.com/office/officeart/2005/8/layout/vList3"/>
    <dgm:cxn modelId="{CBF8ACFD-10D9-4B23-82CA-F166BD63BACD}" type="presParOf" srcId="{FBE401F7-537D-4005-B073-8F0E04F176D8}" destId="{6D3718B8-A5D5-4A5C-8EC3-557F3EB39B69}" srcOrd="6" destOrd="0" presId="urn:microsoft.com/office/officeart/2005/8/layout/vList3"/>
    <dgm:cxn modelId="{BCCE1259-3630-4F84-BC53-3DBE287172BA}" type="presParOf" srcId="{6D3718B8-A5D5-4A5C-8EC3-557F3EB39B69}" destId="{753BDADD-3C9C-43F3-A161-521463F3F436}" srcOrd="0" destOrd="0" presId="urn:microsoft.com/office/officeart/2005/8/layout/vList3"/>
    <dgm:cxn modelId="{4544C32B-188F-48AA-BEDC-C626FDCEC9F2}" type="presParOf" srcId="{6D3718B8-A5D5-4A5C-8EC3-557F3EB39B69}" destId="{2F7CA991-BB38-4004-AFD0-88D81745F618}" srcOrd="1" destOrd="0" presId="urn:microsoft.com/office/officeart/2005/8/layout/vList3"/>
    <dgm:cxn modelId="{B5029094-2D30-4F19-AC2D-AFF3EAA196FE}" type="presParOf" srcId="{FBE401F7-537D-4005-B073-8F0E04F176D8}" destId="{4159BDE0-1D7F-4150-83EF-8A8EE8439BB0}" srcOrd="7" destOrd="0" presId="urn:microsoft.com/office/officeart/2005/8/layout/vList3"/>
    <dgm:cxn modelId="{428F8E01-D302-4CFA-944B-A8D311FD2566}" type="presParOf" srcId="{FBE401F7-537D-4005-B073-8F0E04F176D8}" destId="{C8E3147C-6F51-4C77-B748-0F8614E22537}" srcOrd="8" destOrd="0" presId="urn:microsoft.com/office/officeart/2005/8/layout/vList3"/>
    <dgm:cxn modelId="{E2B01380-03E0-460F-AC9C-BE0F186AFDB3}" type="presParOf" srcId="{C8E3147C-6F51-4C77-B748-0F8614E22537}" destId="{39716B83-DAEF-4623-BE83-C14EBC568BEB}" srcOrd="0" destOrd="0" presId="urn:microsoft.com/office/officeart/2005/8/layout/vList3"/>
    <dgm:cxn modelId="{6CDB658A-6157-4BBF-A865-3BF7326203FB}" type="presParOf" srcId="{C8E3147C-6F51-4C77-B748-0F8614E22537}" destId="{79C1A31A-C1D9-4AFE-AF5E-68A168AB482B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FE7E9-51D2-42C1-AACB-AE8052A05E8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659C22-C157-4ABB-8342-B824173B21F6}">
      <dgm:prSet phldrT="[Text]"/>
      <dgm:spPr/>
      <dgm:t>
        <a:bodyPr/>
        <a:lstStyle/>
        <a:p>
          <a:r>
            <a:rPr lang="en-GB" b="1" dirty="0">
              <a:latin typeface="Ink Free" panose="03080402000500000000" pitchFamily="66" charset="0"/>
            </a:rPr>
            <a:t>One (or Two) Page Profile</a:t>
          </a:r>
        </a:p>
      </dgm:t>
    </dgm:pt>
    <dgm:pt modelId="{26EA3091-2E59-419C-8BAA-00DEE2FD83A9}" type="parTrans" cxnId="{37A0F65A-A8F4-4D04-87C0-C676E5E83783}">
      <dgm:prSet/>
      <dgm:spPr/>
      <dgm:t>
        <a:bodyPr/>
        <a:lstStyle/>
        <a:p>
          <a:endParaRPr lang="en-GB"/>
        </a:p>
      </dgm:t>
    </dgm:pt>
    <dgm:pt modelId="{9BB3476C-6D90-4349-B30E-F3E7906CD511}" type="sibTrans" cxnId="{37A0F65A-A8F4-4D04-87C0-C676E5E83783}">
      <dgm:prSet/>
      <dgm:spPr/>
      <dgm:t>
        <a:bodyPr/>
        <a:lstStyle/>
        <a:p>
          <a:endParaRPr lang="en-GB"/>
        </a:p>
      </dgm:t>
    </dgm:pt>
    <dgm:pt modelId="{ADB7BC1B-1F29-4ED8-A27E-09F04EC6E257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  <a:latin typeface="Ink Free" panose="03080402000500000000" pitchFamily="66" charset="0"/>
            </a:rPr>
            <a:t>Identify key info to be presented</a:t>
          </a:r>
        </a:p>
      </dgm:t>
    </dgm:pt>
    <dgm:pt modelId="{0FE3414C-0FF8-4B68-A9F2-E511DF99DF82}" type="parTrans" cxnId="{CF8031CA-7CFC-4958-A0E6-F1804CA6AD1A}">
      <dgm:prSet/>
      <dgm:spPr/>
      <dgm:t>
        <a:bodyPr/>
        <a:lstStyle/>
        <a:p>
          <a:endParaRPr lang="en-GB"/>
        </a:p>
      </dgm:t>
    </dgm:pt>
    <dgm:pt modelId="{FC2277E9-799A-4B3A-969D-396D47B79EB1}" type="sibTrans" cxnId="{CF8031CA-7CFC-4958-A0E6-F1804CA6AD1A}">
      <dgm:prSet/>
      <dgm:spPr/>
      <dgm:t>
        <a:bodyPr/>
        <a:lstStyle/>
        <a:p>
          <a:endParaRPr lang="en-GB"/>
        </a:p>
      </dgm:t>
    </dgm:pt>
    <dgm:pt modelId="{F7A948DB-89CF-4311-A3C1-333EC1ED352F}">
      <dgm:prSet phldrT="[Text]"/>
      <dgm:spPr/>
      <dgm:t>
        <a:bodyPr/>
        <a:lstStyle/>
        <a:p>
          <a:r>
            <a:rPr lang="en-GB" b="1" dirty="0">
              <a:latin typeface="Ink Free" panose="03080402000500000000" pitchFamily="66" charset="0"/>
            </a:rPr>
            <a:t>Half-termly/ Termly Updates</a:t>
          </a:r>
        </a:p>
      </dgm:t>
    </dgm:pt>
    <dgm:pt modelId="{6BBC8CDA-06EF-49BB-A8D6-026335135EB3}" type="parTrans" cxnId="{819E5605-FDE9-4914-81CF-EACA9BFE31E7}">
      <dgm:prSet/>
      <dgm:spPr/>
      <dgm:t>
        <a:bodyPr/>
        <a:lstStyle/>
        <a:p>
          <a:endParaRPr lang="en-GB"/>
        </a:p>
      </dgm:t>
    </dgm:pt>
    <dgm:pt modelId="{C43B1136-392F-41D9-B981-C2DCB06F1F22}" type="sibTrans" cxnId="{819E5605-FDE9-4914-81CF-EACA9BFE31E7}">
      <dgm:prSet/>
      <dgm:spPr/>
      <dgm:t>
        <a:bodyPr/>
        <a:lstStyle/>
        <a:p>
          <a:endParaRPr lang="en-GB"/>
        </a:p>
      </dgm:t>
    </dgm:pt>
    <dgm:pt modelId="{14842363-05D6-4FE9-855C-A745FD6ECA7E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  <a:latin typeface="Ink Free" panose="03080402000500000000" pitchFamily="66" charset="0"/>
            </a:rPr>
            <a:t>Update the Nutshell data either half-termly or termly, in line with Census data collection (Oct, Jan and May)</a:t>
          </a:r>
        </a:p>
      </dgm:t>
    </dgm:pt>
    <dgm:pt modelId="{7302D58A-BC66-408F-8541-36CE43DD4D7E}" type="parTrans" cxnId="{EF2336FC-E3D0-4569-A05E-C7166DDB0850}">
      <dgm:prSet/>
      <dgm:spPr/>
      <dgm:t>
        <a:bodyPr/>
        <a:lstStyle/>
        <a:p>
          <a:endParaRPr lang="en-GB"/>
        </a:p>
      </dgm:t>
    </dgm:pt>
    <dgm:pt modelId="{9C4C95EC-7BA0-4215-B6C9-C1161B77FD70}" type="sibTrans" cxnId="{EF2336FC-E3D0-4569-A05E-C7166DDB0850}">
      <dgm:prSet/>
      <dgm:spPr/>
      <dgm:t>
        <a:bodyPr/>
        <a:lstStyle/>
        <a:p>
          <a:endParaRPr lang="en-GB"/>
        </a:p>
      </dgm:t>
    </dgm:pt>
    <dgm:pt modelId="{6B0FEDED-8710-4EDD-9F68-CDAA076A9431}">
      <dgm:prSet phldrT="[Text]"/>
      <dgm:spPr/>
      <dgm:t>
        <a:bodyPr/>
        <a:lstStyle/>
        <a:p>
          <a:r>
            <a:rPr lang="en-GB" b="1" dirty="0">
              <a:latin typeface="Ink Free" panose="03080402000500000000" pitchFamily="66" charset="0"/>
            </a:rPr>
            <a:t>Liaise with other Leads &amp; Share</a:t>
          </a:r>
        </a:p>
      </dgm:t>
    </dgm:pt>
    <dgm:pt modelId="{9EA1FD23-F7D9-4632-B88F-2DC571746EDB}" type="parTrans" cxnId="{0F7ADF82-C56A-4D58-A436-EAE7651FEC24}">
      <dgm:prSet/>
      <dgm:spPr/>
      <dgm:t>
        <a:bodyPr/>
        <a:lstStyle/>
        <a:p>
          <a:endParaRPr lang="en-GB"/>
        </a:p>
      </dgm:t>
    </dgm:pt>
    <dgm:pt modelId="{26FC2267-A61A-4FE7-ACC3-B14DF2A92880}" type="sibTrans" cxnId="{0F7ADF82-C56A-4D58-A436-EAE7651FEC24}">
      <dgm:prSet/>
      <dgm:spPr/>
      <dgm:t>
        <a:bodyPr/>
        <a:lstStyle/>
        <a:p>
          <a:endParaRPr lang="en-GB"/>
        </a:p>
      </dgm:t>
    </dgm:pt>
    <dgm:pt modelId="{2A3A3029-FA1B-4AD4-ABD8-00A99C30D909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  <a:latin typeface="Ink Free" panose="03080402000500000000" pitchFamily="66" charset="0"/>
            </a:rPr>
            <a:t>Liaise with Attendance &amp; Pastoral Leads for shared data</a:t>
          </a:r>
        </a:p>
      </dgm:t>
    </dgm:pt>
    <dgm:pt modelId="{6D800AFD-B613-4B36-AA26-136F91311F35}" type="parTrans" cxnId="{335DFDB7-3D23-44ED-97AB-03BE22FF1E5B}">
      <dgm:prSet/>
      <dgm:spPr/>
      <dgm:t>
        <a:bodyPr/>
        <a:lstStyle/>
        <a:p>
          <a:endParaRPr lang="en-GB"/>
        </a:p>
      </dgm:t>
    </dgm:pt>
    <dgm:pt modelId="{8D490425-36C3-40EB-B9F2-11EF34E755D0}" type="sibTrans" cxnId="{335DFDB7-3D23-44ED-97AB-03BE22FF1E5B}">
      <dgm:prSet/>
      <dgm:spPr/>
      <dgm:t>
        <a:bodyPr/>
        <a:lstStyle/>
        <a:p>
          <a:endParaRPr lang="en-GB"/>
        </a:p>
      </dgm:t>
    </dgm:pt>
    <dgm:pt modelId="{9229970D-3576-4526-99C1-6B6E344D248E}">
      <dgm:prSet phldrT="[Text]"/>
      <dgm:spPr/>
      <dgm:t>
        <a:bodyPr/>
        <a:lstStyle/>
        <a:p>
          <a:endParaRPr lang="en-GB" sz="2100" dirty="0"/>
        </a:p>
      </dgm:t>
    </dgm:pt>
    <dgm:pt modelId="{788D8E75-F829-46BD-B846-FC0C79436A3A}" type="parTrans" cxnId="{FF90ACC9-7539-4F27-9F69-33BB74218317}">
      <dgm:prSet/>
      <dgm:spPr/>
      <dgm:t>
        <a:bodyPr/>
        <a:lstStyle/>
        <a:p>
          <a:endParaRPr lang="en-GB"/>
        </a:p>
      </dgm:t>
    </dgm:pt>
    <dgm:pt modelId="{6C2CC5F9-F31D-44D8-8928-623F10952147}" type="sibTrans" cxnId="{FF90ACC9-7539-4F27-9F69-33BB74218317}">
      <dgm:prSet/>
      <dgm:spPr/>
      <dgm:t>
        <a:bodyPr/>
        <a:lstStyle/>
        <a:p>
          <a:endParaRPr lang="en-GB"/>
        </a:p>
      </dgm:t>
    </dgm:pt>
    <dgm:pt modelId="{FD6BCCB1-F3A3-45C9-BB3F-A790B6E6ED16}">
      <dgm:prSet phldrT="[Text]"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  <a:latin typeface="Ink Free" panose="03080402000500000000" pitchFamily="66" charset="0"/>
            </a:rPr>
            <a:t>Ensure school central record data matches Nutshell data</a:t>
          </a:r>
        </a:p>
      </dgm:t>
    </dgm:pt>
    <dgm:pt modelId="{C85982D0-D227-4485-B60A-A90A4F8A7581}" type="parTrans" cxnId="{3EB4903F-9E4B-46EC-9924-EA08144614AB}">
      <dgm:prSet/>
      <dgm:spPr/>
      <dgm:t>
        <a:bodyPr/>
        <a:lstStyle/>
        <a:p>
          <a:endParaRPr lang="en-GB"/>
        </a:p>
      </dgm:t>
    </dgm:pt>
    <dgm:pt modelId="{44341B52-8875-45F2-A147-C828BB984782}" type="sibTrans" cxnId="{3EB4903F-9E4B-46EC-9924-EA08144614AB}">
      <dgm:prSet/>
      <dgm:spPr/>
      <dgm:t>
        <a:bodyPr/>
        <a:lstStyle/>
        <a:p>
          <a:endParaRPr lang="en-GB"/>
        </a:p>
      </dgm:t>
    </dgm:pt>
    <dgm:pt modelId="{7ECEC6A6-C753-4EB9-AA8F-BE06FEFB6B2F}">
      <dgm:prSet phldrT="[Text]"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  <a:latin typeface="Ink Free" panose="03080402000500000000" pitchFamily="66" charset="0"/>
            </a:rPr>
            <a:t>Visuals are helpful, alongside data tables</a:t>
          </a:r>
        </a:p>
      </dgm:t>
    </dgm:pt>
    <dgm:pt modelId="{E353627F-D020-4E2B-8D05-7F730548A849}" type="parTrans" cxnId="{5013323B-2D1C-4A01-B065-6DA5B2842089}">
      <dgm:prSet/>
      <dgm:spPr/>
      <dgm:t>
        <a:bodyPr/>
        <a:lstStyle/>
        <a:p>
          <a:endParaRPr lang="en-GB"/>
        </a:p>
      </dgm:t>
    </dgm:pt>
    <dgm:pt modelId="{0800DBD1-B79A-4946-BD25-080FAF6B8517}" type="sibTrans" cxnId="{5013323B-2D1C-4A01-B065-6DA5B2842089}">
      <dgm:prSet/>
      <dgm:spPr/>
      <dgm:t>
        <a:bodyPr/>
        <a:lstStyle/>
        <a:p>
          <a:endParaRPr lang="en-GB"/>
        </a:p>
      </dgm:t>
    </dgm:pt>
    <dgm:pt modelId="{2F9850E6-8C11-4B45-AFAB-ADC6CFFC6C56}">
      <dgm:prSet phldrT="[Text]" custT="1"/>
      <dgm:spPr/>
      <dgm:t>
        <a:bodyPr/>
        <a:lstStyle/>
        <a:p>
          <a:r>
            <a:rPr lang="en-GB" sz="1800" b="1" dirty="0">
              <a:solidFill>
                <a:srgbClr val="002060"/>
              </a:solidFill>
              <a:latin typeface="Ink Free" panose="03080402000500000000" pitchFamily="66" charset="0"/>
            </a:rPr>
            <a:t>Share updated SEND in Nutshell doc widely with all leaders &amp; key stakeholders</a:t>
          </a:r>
        </a:p>
      </dgm:t>
    </dgm:pt>
    <dgm:pt modelId="{8789252C-7EA5-48E2-80B1-41410BF16C1D}" type="parTrans" cxnId="{250F83EE-76B7-45C6-A72D-BC20B7C23843}">
      <dgm:prSet/>
      <dgm:spPr/>
      <dgm:t>
        <a:bodyPr/>
        <a:lstStyle/>
        <a:p>
          <a:endParaRPr lang="en-GB"/>
        </a:p>
      </dgm:t>
    </dgm:pt>
    <dgm:pt modelId="{BA171BCC-F5A4-4231-9685-F1A919D4D5FB}" type="sibTrans" cxnId="{250F83EE-76B7-45C6-A72D-BC20B7C23843}">
      <dgm:prSet/>
      <dgm:spPr/>
      <dgm:t>
        <a:bodyPr/>
        <a:lstStyle/>
        <a:p>
          <a:endParaRPr lang="en-GB"/>
        </a:p>
      </dgm:t>
    </dgm:pt>
    <dgm:pt modelId="{D94E615E-0CEF-4A5B-8C36-F570BD69500F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  <a:latin typeface="Ink Free" panose="03080402000500000000" pitchFamily="66" charset="0"/>
            </a:rPr>
            <a:t>Display in central location in school</a:t>
          </a:r>
        </a:p>
      </dgm:t>
    </dgm:pt>
    <dgm:pt modelId="{0135AB33-DBE1-4634-A865-4DE1E47E715E}" type="parTrans" cxnId="{F7F5D38E-04FA-490B-8FD0-8B4E8999BCFA}">
      <dgm:prSet/>
      <dgm:spPr/>
      <dgm:t>
        <a:bodyPr/>
        <a:lstStyle/>
        <a:p>
          <a:endParaRPr lang="en-GB"/>
        </a:p>
      </dgm:t>
    </dgm:pt>
    <dgm:pt modelId="{A66E61CF-2AAF-4B5C-BB04-63D3A2EA89EC}" type="sibTrans" cxnId="{F7F5D38E-04FA-490B-8FD0-8B4E8999BCFA}">
      <dgm:prSet/>
      <dgm:spPr/>
      <dgm:t>
        <a:bodyPr/>
        <a:lstStyle/>
        <a:p>
          <a:endParaRPr lang="en-GB"/>
        </a:p>
      </dgm:t>
    </dgm:pt>
    <dgm:pt modelId="{B3BE0565-2A09-4263-B28C-508F88E216B2}" type="pres">
      <dgm:prSet presAssocID="{CB9FE7E9-51D2-42C1-AACB-AE8052A05E87}" presName="rootnode" presStyleCnt="0">
        <dgm:presLayoutVars>
          <dgm:chMax/>
          <dgm:chPref/>
          <dgm:dir/>
          <dgm:animLvl val="lvl"/>
        </dgm:presLayoutVars>
      </dgm:prSet>
      <dgm:spPr/>
    </dgm:pt>
    <dgm:pt modelId="{6880F039-1C18-4661-972A-137EE8EC5078}" type="pres">
      <dgm:prSet presAssocID="{94659C22-C157-4ABB-8342-B824173B21F6}" presName="composite" presStyleCnt="0"/>
      <dgm:spPr/>
    </dgm:pt>
    <dgm:pt modelId="{7A6F3A25-136D-41A3-8C0E-A9B4ED512D17}" type="pres">
      <dgm:prSet presAssocID="{94659C22-C157-4ABB-8342-B824173B21F6}" presName="bentUpArrow1" presStyleLbl="alignImgPlace1" presStyleIdx="0" presStyleCnt="2"/>
      <dgm:spPr/>
    </dgm:pt>
    <dgm:pt modelId="{BEA2ED8B-379C-4BE0-AAAB-1C0B073D5FA8}" type="pres">
      <dgm:prSet presAssocID="{94659C22-C157-4ABB-8342-B824173B21F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29D29F1C-CBB2-4072-B98B-FBA8C4F74D44}" type="pres">
      <dgm:prSet presAssocID="{94659C22-C157-4ABB-8342-B824173B21F6}" presName="ChildText" presStyleLbl="revTx" presStyleIdx="0" presStyleCnt="3" custScaleX="380589" custLinFactX="47121" custLinFactNeighborX="100000" custLinFactNeighborY="-5537">
        <dgm:presLayoutVars>
          <dgm:chMax val="0"/>
          <dgm:chPref val="0"/>
          <dgm:bulletEnabled val="1"/>
        </dgm:presLayoutVars>
      </dgm:prSet>
      <dgm:spPr/>
    </dgm:pt>
    <dgm:pt modelId="{FFDAC3F6-20EA-4678-A6D1-533D6B3A0502}" type="pres">
      <dgm:prSet presAssocID="{9BB3476C-6D90-4349-B30E-F3E7906CD511}" presName="sibTrans" presStyleCnt="0"/>
      <dgm:spPr/>
    </dgm:pt>
    <dgm:pt modelId="{847A4967-432A-4E2C-9BA0-F2FB8F05945A}" type="pres">
      <dgm:prSet presAssocID="{F7A948DB-89CF-4311-A3C1-333EC1ED352F}" presName="composite" presStyleCnt="0"/>
      <dgm:spPr/>
    </dgm:pt>
    <dgm:pt modelId="{16CAF1E0-9C33-4100-B9D6-E342DC4B8BAE}" type="pres">
      <dgm:prSet presAssocID="{F7A948DB-89CF-4311-A3C1-333EC1ED352F}" presName="bentUpArrow1" presStyleLbl="alignImgPlace1" presStyleIdx="1" presStyleCnt="2" custLinFactNeighborX="-59682" custLinFactNeighborY="3484"/>
      <dgm:spPr/>
    </dgm:pt>
    <dgm:pt modelId="{11CF5433-2EB4-4026-9C2C-D4B43C3C6A0E}" type="pres">
      <dgm:prSet presAssocID="{F7A948DB-89CF-4311-A3C1-333EC1ED352F}" presName="ParentText" presStyleLbl="node1" presStyleIdx="1" presStyleCnt="3" custLinFactNeighborX="-91634" custLinFactNeighborY="2218">
        <dgm:presLayoutVars>
          <dgm:chMax val="1"/>
          <dgm:chPref val="1"/>
          <dgm:bulletEnabled val="1"/>
        </dgm:presLayoutVars>
      </dgm:prSet>
      <dgm:spPr/>
    </dgm:pt>
    <dgm:pt modelId="{91519DFD-92C7-4D0E-935A-9164FD502D42}" type="pres">
      <dgm:prSet presAssocID="{F7A948DB-89CF-4311-A3C1-333EC1ED352F}" presName="ChildText" presStyleLbl="revTx" presStyleIdx="1" presStyleCnt="3" custScaleX="492299" custLinFactNeighborX="92998" custLinFactNeighborY="-4298">
        <dgm:presLayoutVars>
          <dgm:chMax val="0"/>
          <dgm:chPref val="0"/>
          <dgm:bulletEnabled val="1"/>
        </dgm:presLayoutVars>
      </dgm:prSet>
      <dgm:spPr/>
    </dgm:pt>
    <dgm:pt modelId="{5C0E1C47-00B6-4C64-9E2B-C3D91C1BE148}" type="pres">
      <dgm:prSet presAssocID="{C43B1136-392F-41D9-B981-C2DCB06F1F22}" presName="sibTrans" presStyleCnt="0"/>
      <dgm:spPr/>
    </dgm:pt>
    <dgm:pt modelId="{9AF604A0-828E-4CF6-96EF-CF6033A945E8}" type="pres">
      <dgm:prSet presAssocID="{6B0FEDED-8710-4EDD-9F68-CDAA076A9431}" presName="composite" presStyleCnt="0"/>
      <dgm:spPr/>
    </dgm:pt>
    <dgm:pt modelId="{BBAB5FDD-442F-4280-AC65-E0C81D5B9D8D}" type="pres">
      <dgm:prSet presAssocID="{6B0FEDED-8710-4EDD-9F68-CDAA076A9431}" presName="ParentText" presStyleLbl="node1" presStyleIdx="2" presStyleCnt="3" custLinFactNeighborX="-49116" custLinFactNeighborY="-5175">
        <dgm:presLayoutVars>
          <dgm:chMax val="1"/>
          <dgm:chPref val="1"/>
          <dgm:bulletEnabled val="1"/>
        </dgm:presLayoutVars>
      </dgm:prSet>
      <dgm:spPr/>
    </dgm:pt>
    <dgm:pt modelId="{ED4E1D35-1E3F-4F60-8D4B-26A1ADBDB21D}" type="pres">
      <dgm:prSet presAssocID="{6B0FEDED-8710-4EDD-9F68-CDAA076A9431}" presName="FinalChildText" presStyleLbl="revTx" presStyleIdx="2" presStyleCnt="3" custScaleX="303709" custLinFactNeighborX="44823">
        <dgm:presLayoutVars>
          <dgm:chMax val="0"/>
          <dgm:chPref val="0"/>
          <dgm:bulletEnabled val="1"/>
        </dgm:presLayoutVars>
      </dgm:prSet>
      <dgm:spPr/>
    </dgm:pt>
  </dgm:ptLst>
  <dgm:cxnLst>
    <dgm:cxn modelId="{819E5605-FDE9-4914-81CF-EACA9BFE31E7}" srcId="{CB9FE7E9-51D2-42C1-AACB-AE8052A05E87}" destId="{F7A948DB-89CF-4311-A3C1-333EC1ED352F}" srcOrd="1" destOrd="0" parTransId="{6BBC8CDA-06EF-49BB-A8D6-026335135EB3}" sibTransId="{C43B1136-392F-41D9-B981-C2DCB06F1F22}"/>
    <dgm:cxn modelId="{DBDCBE17-4EC4-4658-8DBF-9A1D014A98D1}" type="presOf" srcId="{CB9FE7E9-51D2-42C1-AACB-AE8052A05E87}" destId="{B3BE0565-2A09-4263-B28C-508F88E216B2}" srcOrd="0" destOrd="0" presId="urn:microsoft.com/office/officeart/2005/8/layout/StepDownProcess"/>
    <dgm:cxn modelId="{76BB512B-3141-4388-82D3-032D8C0B6B55}" type="presOf" srcId="{94659C22-C157-4ABB-8342-B824173B21F6}" destId="{BEA2ED8B-379C-4BE0-AAAB-1C0B073D5FA8}" srcOrd="0" destOrd="0" presId="urn:microsoft.com/office/officeart/2005/8/layout/StepDownProcess"/>
    <dgm:cxn modelId="{5013323B-2D1C-4A01-B065-6DA5B2842089}" srcId="{94659C22-C157-4ABB-8342-B824173B21F6}" destId="{7ECEC6A6-C753-4EB9-AA8F-BE06FEFB6B2F}" srcOrd="1" destOrd="0" parTransId="{E353627F-D020-4E2B-8D05-7F730548A849}" sibTransId="{0800DBD1-B79A-4946-BD25-080FAF6B8517}"/>
    <dgm:cxn modelId="{3EB4903F-9E4B-46EC-9924-EA08144614AB}" srcId="{F7A948DB-89CF-4311-A3C1-333EC1ED352F}" destId="{FD6BCCB1-F3A3-45C9-BB3F-A790B6E6ED16}" srcOrd="1" destOrd="0" parTransId="{C85982D0-D227-4485-B60A-A90A4F8A7581}" sibTransId="{44341B52-8875-45F2-A147-C828BB984782}"/>
    <dgm:cxn modelId="{9B76975E-FF99-4291-8292-5D5823C761DE}" type="presOf" srcId="{7ECEC6A6-C753-4EB9-AA8F-BE06FEFB6B2F}" destId="{29D29F1C-CBB2-4072-B98B-FBA8C4F74D44}" srcOrd="0" destOrd="1" presId="urn:microsoft.com/office/officeart/2005/8/layout/StepDownProcess"/>
    <dgm:cxn modelId="{8360B54C-6D46-45CB-A096-E2F4AE7A8BAF}" type="presOf" srcId="{6B0FEDED-8710-4EDD-9F68-CDAA076A9431}" destId="{BBAB5FDD-442F-4280-AC65-E0C81D5B9D8D}" srcOrd="0" destOrd="0" presId="urn:microsoft.com/office/officeart/2005/8/layout/StepDownProcess"/>
    <dgm:cxn modelId="{3B6ECD6D-E351-4952-BDCB-1970C2664C4C}" type="presOf" srcId="{F7A948DB-89CF-4311-A3C1-333EC1ED352F}" destId="{11CF5433-2EB4-4026-9C2C-D4B43C3C6A0E}" srcOrd="0" destOrd="0" presId="urn:microsoft.com/office/officeart/2005/8/layout/StepDownProcess"/>
    <dgm:cxn modelId="{37A0F65A-A8F4-4D04-87C0-C676E5E83783}" srcId="{CB9FE7E9-51D2-42C1-AACB-AE8052A05E87}" destId="{94659C22-C157-4ABB-8342-B824173B21F6}" srcOrd="0" destOrd="0" parTransId="{26EA3091-2E59-419C-8BAA-00DEE2FD83A9}" sibTransId="{9BB3476C-6D90-4349-B30E-F3E7906CD511}"/>
    <dgm:cxn modelId="{0F7ADF82-C56A-4D58-A436-EAE7651FEC24}" srcId="{CB9FE7E9-51D2-42C1-AACB-AE8052A05E87}" destId="{6B0FEDED-8710-4EDD-9F68-CDAA076A9431}" srcOrd="2" destOrd="0" parTransId="{9EA1FD23-F7D9-4632-B88F-2DC571746EDB}" sibTransId="{26FC2267-A61A-4FE7-ACC3-B14DF2A92880}"/>
    <dgm:cxn modelId="{16DC5D85-BE8A-4547-A194-663D82D6C00F}" type="presOf" srcId="{9229970D-3576-4526-99C1-6B6E344D248E}" destId="{29D29F1C-CBB2-4072-B98B-FBA8C4F74D44}" srcOrd="0" destOrd="2" presId="urn:microsoft.com/office/officeart/2005/8/layout/StepDownProcess"/>
    <dgm:cxn modelId="{F7F5D38E-04FA-490B-8FD0-8B4E8999BCFA}" srcId="{6B0FEDED-8710-4EDD-9F68-CDAA076A9431}" destId="{D94E615E-0CEF-4A5B-8C36-F570BD69500F}" srcOrd="2" destOrd="0" parTransId="{0135AB33-DBE1-4634-A865-4DE1E47E715E}" sibTransId="{A66E61CF-2AAF-4B5C-BB04-63D3A2EA89EC}"/>
    <dgm:cxn modelId="{335DFDB7-3D23-44ED-97AB-03BE22FF1E5B}" srcId="{6B0FEDED-8710-4EDD-9F68-CDAA076A9431}" destId="{2A3A3029-FA1B-4AD4-ABD8-00A99C30D909}" srcOrd="0" destOrd="0" parTransId="{6D800AFD-B613-4B36-AA26-136F91311F35}" sibTransId="{8D490425-36C3-40EB-B9F2-11EF34E755D0}"/>
    <dgm:cxn modelId="{72A308C3-8ED9-444F-B102-DB783DFCB66B}" type="presOf" srcId="{14842363-05D6-4FE9-855C-A745FD6ECA7E}" destId="{91519DFD-92C7-4D0E-935A-9164FD502D42}" srcOrd="0" destOrd="0" presId="urn:microsoft.com/office/officeart/2005/8/layout/StepDownProcess"/>
    <dgm:cxn modelId="{FD569DC5-DC49-4174-904A-8256679FE0D9}" type="presOf" srcId="{D94E615E-0CEF-4A5B-8C36-F570BD69500F}" destId="{ED4E1D35-1E3F-4F60-8D4B-26A1ADBDB21D}" srcOrd="0" destOrd="2" presId="urn:microsoft.com/office/officeart/2005/8/layout/StepDownProcess"/>
    <dgm:cxn modelId="{43485CC6-3DA8-463C-ACBF-A5DC5F88ADD6}" type="presOf" srcId="{ADB7BC1B-1F29-4ED8-A27E-09F04EC6E257}" destId="{29D29F1C-CBB2-4072-B98B-FBA8C4F74D44}" srcOrd="0" destOrd="0" presId="urn:microsoft.com/office/officeart/2005/8/layout/StepDownProcess"/>
    <dgm:cxn modelId="{FF90ACC9-7539-4F27-9F69-33BB74218317}" srcId="{94659C22-C157-4ABB-8342-B824173B21F6}" destId="{9229970D-3576-4526-99C1-6B6E344D248E}" srcOrd="2" destOrd="0" parTransId="{788D8E75-F829-46BD-B846-FC0C79436A3A}" sibTransId="{6C2CC5F9-F31D-44D8-8928-623F10952147}"/>
    <dgm:cxn modelId="{CF8031CA-7CFC-4958-A0E6-F1804CA6AD1A}" srcId="{94659C22-C157-4ABB-8342-B824173B21F6}" destId="{ADB7BC1B-1F29-4ED8-A27E-09F04EC6E257}" srcOrd="0" destOrd="0" parTransId="{0FE3414C-0FF8-4B68-A9F2-E511DF99DF82}" sibTransId="{FC2277E9-799A-4B3A-969D-396D47B79EB1}"/>
    <dgm:cxn modelId="{BA1BB8D0-E8B4-4160-BF3C-E9987E85AAD2}" type="presOf" srcId="{FD6BCCB1-F3A3-45C9-BB3F-A790B6E6ED16}" destId="{91519DFD-92C7-4D0E-935A-9164FD502D42}" srcOrd="0" destOrd="1" presId="urn:microsoft.com/office/officeart/2005/8/layout/StepDownProcess"/>
    <dgm:cxn modelId="{279B68DB-1FA7-4806-B006-2B6E6324D294}" type="presOf" srcId="{2A3A3029-FA1B-4AD4-ABD8-00A99C30D909}" destId="{ED4E1D35-1E3F-4F60-8D4B-26A1ADBDB21D}" srcOrd="0" destOrd="0" presId="urn:microsoft.com/office/officeart/2005/8/layout/StepDownProcess"/>
    <dgm:cxn modelId="{250F83EE-76B7-45C6-A72D-BC20B7C23843}" srcId="{6B0FEDED-8710-4EDD-9F68-CDAA076A9431}" destId="{2F9850E6-8C11-4B45-AFAB-ADC6CFFC6C56}" srcOrd="1" destOrd="0" parTransId="{8789252C-7EA5-48E2-80B1-41410BF16C1D}" sibTransId="{BA171BCC-F5A4-4231-9685-F1A919D4D5FB}"/>
    <dgm:cxn modelId="{B4857BF5-9CB1-4B9F-9387-B3D4117DE276}" type="presOf" srcId="{2F9850E6-8C11-4B45-AFAB-ADC6CFFC6C56}" destId="{ED4E1D35-1E3F-4F60-8D4B-26A1ADBDB21D}" srcOrd="0" destOrd="1" presId="urn:microsoft.com/office/officeart/2005/8/layout/StepDownProcess"/>
    <dgm:cxn modelId="{EF2336FC-E3D0-4569-A05E-C7166DDB0850}" srcId="{F7A948DB-89CF-4311-A3C1-333EC1ED352F}" destId="{14842363-05D6-4FE9-855C-A745FD6ECA7E}" srcOrd="0" destOrd="0" parTransId="{7302D58A-BC66-408F-8541-36CE43DD4D7E}" sibTransId="{9C4C95EC-7BA0-4215-B6C9-C1161B77FD70}"/>
    <dgm:cxn modelId="{ED1CC7B9-DC0C-4443-AE3F-8A5EC2BCFC4B}" type="presParOf" srcId="{B3BE0565-2A09-4263-B28C-508F88E216B2}" destId="{6880F039-1C18-4661-972A-137EE8EC5078}" srcOrd="0" destOrd="0" presId="urn:microsoft.com/office/officeart/2005/8/layout/StepDownProcess"/>
    <dgm:cxn modelId="{51735004-9F8F-43B8-B5EF-89A6E7C27992}" type="presParOf" srcId="{6880F039-1C18-4661-972A-137EE8EC5078}" destId="{7A6F3A25-136D-41A3-8C0E-A9B4ED512D17}" srcOrd="0" destOrd="0" presId="urn:microsoft.com/office/officeart/2005/8/layout/StepDownProcess"/>
    <dgm:cxn modelId="{72EE5666-53D1-451F-9C12-7DCD821F59B4}" type="presParOf" srcId="{6880F039-1C18-4661-972A-137EE8EC5078}" destId="{BEA2ED8B-379C-4BE0-AAAB-1C0B073D5FA8}" srcOrd="1" destOrd="0" presId="urn:microsoft.com/office/officeart/2005/8/layout/StepDownProcess"/>
    <dgm:cxn modelId="{F8944C62-3B2C-4456-BEA6-7E223EAC5DAC}" type="presParOf" srcId="{6880F039-1C18-4661-972A-137EE8EC5078}" destId="{29D29F1C-CBB2-4072-B98B-FBA8C4F74D44}" srcOrd="2" destOrd="0" presId="urn:microsoft.com/office/officeart/2005/8/layout/StepDownProcess"/>
    <dgm:cxn modelId="{B06506DE-778C-4B28-8BBC-8F6C40ED7142}" type="presParOf" srcId="{B3BE0565-2A09-4263-B28C-508F88E216B2}" destId="{FFDAC3F6-20EA-4678-A6D1-533D6B3A0502}" srcOrd="1" destOrd="0" presId="urn:microsoft.com/office/officeart/2005/8/layout/StepDownProcess"/>
    <dgm:cxn modelId="{349A43D2-4DED-4E03-B708-CCA742B6D693}" type="presParOf" srcId="{B3BE0565-2A09-4263-B28C-508F88E216B2}" destId="{847A4967-432A-4E2C-9BA0-F2FB8F05945A}" srcOrd="2" destOrd="0" presId="urn:microsoft.com/office/officeart/2005/8/layout/StepDownProcess"/>
    <dgm:cxn modelId="{A2021396-54F4-474A-8A40-E1E34FE2743C}" type="presParOf" srcId="{847A4967-432A-4E2C-9BA0-F2FB8F05945A}" destId="{16CAF1E0-9C33-4100-B9D6-E342DC4B8BAE}" srcOrd="0" destOrd="0" presId="urn:microsoft.com/office/officeart/2005/8/layout/StepDownProcess"/>
    <dgm:cxn modelId="{B0068653-2151-4815-8ABF-8D492CE29D85}" type="presParOf" srcId="{847A4967-432A-4E2C-9BA0-F2FB8F05945A}" destId="{11CF5433-2EB4-4026-9C2C-D4B43C3C6A0E}" srcOrd="1" destOrd="0" presId="urn:microsoft.com/office/officeart/2005/8/layout/StepDownProcess"/>
    <dgm:cxn modelId="{FEDB55C5-59C7-471E-A494-D0D9787A5493}" type="presParOf" srcId="{847A4967-432A-4E2C-9BA0-F2FB8F05945A}" destId="{91519DFD-92C7-4D0E-935A-9164FD502D42}" srcOrd="2" destOrd="0" presId="urn:microsoft.com/office/officeart/2005/8/layout/StepDownProcess"/>
    <dgm:cxn modelId="{0DCAF3BE-0696-4201-98CB-888E0F26B663}" type="presParOf" srcId="{B3BE0565-2A09-4263-B28C-508F88E216B2}" destId="{5C0E1C47-00B6-4C64-9E2B-C3D91C1BE148}" srcOrd="3" destOrd="0" presId="urn:microsoft.com/office/officeart/2005/8/layout/StepDownProcess"/>
    <dgm:cxn modelId="{A57A7746-EA13-46B2-807F-979D5A4D5059}" type="presParOf" srcId="{B3BE0565-2A09-4263-B28C-508F88E216B2}" destId="{9AF604A0-828E-4CF6-96EF-CF6033A945E8}" srcOrd="4" destOrd="0" presId="urn:microsoft.com/office/officeart/2005/8/layout/StepDownProcess"/>
    <dgm:cxn modelId="{A51A9DB0-57D0-4CA8-A9FE-8B13DC6BB00C}" type="presParOf" srcId="{9AF604A0-828E-4CF6-96EF-CF6033A945E8}" destId="{BBAB5FDD-442F-4280-AC65-E0C81D5B9D8D}" srcOrd="0" destOrd="0" presId="urn:microsoft.com/office/officeart/2005/8/layout/StepDownProcess"/>
    <dgm:cxn modelId="{955E3E6E-0FBA-4E34-9852-2F9FA522836C}" type="presParOf" srcId="{9AF604A0-828E-4CF6-96EF-CF6033A945E8}" destId="{ED4E1D35-1E3F-4F60-8D4B-26A1ADBDB21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757F7-8C11-4FCB-A1E2-50A1D8A721C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46B1AA-0E0A-42B0-8939-1F71541627E3}">
      <dgm:prSet/>
      <dgm:spPr/>
      <dgm:t>
        <a:bodyPr/>
        <a:lstStyle/>
        <a:p>
          <a:r>
            <a:rPr lang="en-GB" b="1" dirty="0">
              <a:latin typeface="Ink Free" panose="03080402000500000000" pitchFamily="66" charset="0"/>
            </a:rPr>
            <a:t>What are your current SEND stats?</a:t>
          </a:r>
          <a:endParaRPr lang="en-US" dirty="0">
            <a:latin typeface="Ink Free" panose="03080402000500000000" pitchFamily="66" charset="0"/>
          </a:endParaRPr>
        </a:p>
      </dgm:t>
    </dgm:pt>
    <dgm:pt modelId="{1F8B7E11-F96F-4853-9675-8C6F7F501EFC}" type="parTrans" cxnId="{D6A7233E-9F67-416C-B661-82684D915BD1}">
      <dgm:prSet/>
      <dgm:spPr/>
      <dgm:t>
        <a:bodyPr/>
        <a:lstStyle/>
        <a:p>
          <a:endParaRPr lang="en-US"/>
        </a:p>
      </dgm:t>
    </dgm:pt>
    <dgm:pt modelId="{13545FBD-BCD1-4E20-AE8A-E5AA70C932CF}" type="sibTrans" cxnId="{D6A7233E-9F67-416C-B661-82684D915BD1}">
      <dgm:prSet/>
      <dgm:spPr/>
      <dgm:t>
        <a:bodyPr/>
        <a:lstStyle/>
        <a:p>
          <a:endParaRPr lang="en-US"/>
        </a:p>
      </dgm:t>
    </dgm:pt>
    <dgm:pt modelId="{E63939EB-817C-420F-A301-442DCE23BD5C}">
      <dgm:prSet/>
      <dgm:spPr/>
      <dgm:t>
        <a:bodyPr/>
        <a:lstStyle/>
        <a:p>
          <a:r>
            <a:rPr lang="en-GB" b="1" dirty="0">
              <a:latin typeface="Ink Free" panose="03080402000500000000" pitchFamily="66" charset="0"/>
            </a:rPr>
            <a:t>Where do your SEND stats sit against national and local data- lower, higher, in line?</a:t>
          </a:r>
          <a:endParaRPr lang="en-US" b="1" dirty="0">
            <a:latin typeface="Ink Free" panose="03080402000500000000" pitchFamily="66" charset="0"/>
          </a:endParaRPr>
        </a:p>
      </dgm:t>
    </dgm:pt>
    <dgm:pt modelId="{C1F2FBAA-D662-4A82-AC81-66C4AF34836B}" type="parTrans" cxnId="{ED5D210E-8647-453B-B7C4-7D8023A30C28}">
      <dgm:prSet/>
      <dgm:spPr/>
      <dgm:t>
        <a:bodyPr/>
        <a:lstStyle/>
        <a:p>
          <a:endParaRPr lang="en-US"/>
        </a:p>
      </dgm:t>
    </dgm:pt>
    <dgm:pt modelId="{511082CE-6447-49CC-B7B0-5104B13DB674}" type="sibTrans" cxnId="{ED5D210E-8647-453B-B7C4-7D8023A30C28}">
      <dgm:prSet/>
      <dgm:spPr/>
      <dgm:t>
        <a:bodyPr/>
        <a:lstStyle/>
        <a:p>
          <a:endParaRPr lang="en-US"/>
        </a:p>
      </dgm:t>
    </dgm:pt>
    <dgm:pt modelId="{47337AF0-F994-4E75-AFDF-F396F839FD43}">
      <dgm:prSet/>
      <dgm:spPr/>
      <dgm:t>
        <a:bodyPr/>
        <a:lstStyle/>
        <a:p>
          <a:r>
            <a:rPr lang="en-GB" b="1" dirty="0">
              <a:latin typeface="Ink Free" panose="03080402000500000000" pitchFamily="66" charset="0"/>
            </a:rPr>
            <a:t>What do you think the reasons are for any differences?</a:t>
          </a:r>
          <a:endParaRPr lang="en-US" b="1" dirty="0">
            <a:latin typeface="Ink Free" panose="03080402000500000000" pitchFamily="66" charset="0"/>
          </a:endParaRPr>
        </a:p>
      </dgm:t>
    </dgm:pt>
    <dgm:pt modelId="{D4309DD7-CE05-4FEF-90D4-1C609C479475}" type="parTrans" cxnId="{837A2E70-5B42-44DA-AF46-25BAFD4D9D25}">
      <dgm:prSet/>
      <dgm:spPr/>
      <dgm:t>
        <a:bodyPr/>
        <a:lstStyle/>
        <a:p>
          <a:endParaRPr lang="en-US"/>
        </a:p>
      </dgm:t>
    </dgm:pt>
    <dgm:pt modelId="{48BBF34A-ABD9-43E9-9FC2-60D6AD310393}" type="sibTrans" cxnId="{837A2E70-5B42-44DA-AF46-25BAFD4D9D25}">
      <dgm:prSet/>
      <dgm:spPr/>
      <dgm:t>
        <a:bodyPr/>
        <a:lstStyle/>
        <a:p>
          <a:endParaRPr lang="en-US"/>
        </a:p>
      </dgm:t>
    </dgm:pt>
    <dgm:pt modelId="{E9ACC22D-891B-4146-B668-1054B196FF5B}">
      <dgm:prSet/>
      <dgm:spPr/>
      <dgm:t>
        <a:bodyPr/>
        <a:lstStyle/>
        <a:p>
          <a:endParaRPr lang="en-US" dirty="0">
            <a:latin typeface="Ink Free" panose="03080402000500000000" pitchFamily="66" charset="0"/>
          </a:endParaRPr>
        </a:p>
      </dgm:t>
    </dgm:pt>
    <dgm:pt modelId="{3416A053-D851-4C7C-A00B-B89F07BCD30A}" type="parTrans" cxnId="{BD93DAC7-AE2A-49BE-818B-BF29AF2B23F3}">
      <dgm:prSet/>
      <dgm:spPr/>
      <dgm:t>
        <a:bodyPr/>
        <a:lstStyle/>
        <a:p>
          <a:endParaRPr lang="en-GB"/>
        </a:p>
      </dgm:t>
    </dgm:pt>
    <dgm:pt modelId="{BCCBA570-77CB-4040-8074-2BFF539AA2E4}" type="sibTrans" cxnId="{BD93DAC7-AE2A-49BE-818B-BF29AF2B23F3}">
      <dgm:prSet/>
      <dgm:spPr/>
      <dgm:t>
        <a:bodyPr/>
        <a:lstStyle/>
        <a:p>
          <a:endParaRPr lang="en-GB"/>
        </a:p>
      </dgm:t>
    </dgm:pt>
    <dgm:pt modelId="{66F19257-DBEC-45EA-A0C9-0D3AAFA0B154}">
      <dgm:prSet/>
      <dgm:spPr/>
      <dgm:t>
        <a:bodyPr/>
        <a:lstStyle/>
        <a:p>
          <a:r>
            <a:rPr lang="en-US" b="1" dirty="0">
              <a:latin typeface="Ink Free" panose="03080402000500000000" pitchFamily="66" charset="0"/>
            </a:rPr>
            <a:t>Are there any changes to primary needs or cohort needs?</a:t>
          </a:r>
          <a:endParaRPr lang="en-GB" dirty="0"/>
        </a:p>
      </dgm:t>
    </dgm:pt>
    <dgm:pt modelId="{227F1C7E-C212-435C-9FD3-D7B1C1AE7BE6}" type="parTrans" cxnId="{E6894D57-1770-4190-83DC-A7AB19A8540C}">
      <dgm:prSet/>
      <dgm:spPr/>
      <dgm:t>
        <a:bodyPr/>
        <a:lstStyle/>
        <a:p>
          <a:endParaRPr lang="en-GB"/>
        </a:p>
      </dgm:t>
    </dgm:pt>
    <dgm:pt modelId="{BACC1637-2BA8-4E3E-8D67-C34899989D05}" type="sibTrans" cxnId="{E6894D57-1770-4190-83DC-A7AB19A8540C}">
      <dgm:prSet/>
      <dgm:spPr/>
      <dgm:t>
        <a:bodyPr/>
        <a:lstStyle/>
        <a:p>
          <a:endParaRPr lang="en-GB"/>
        </a:p>
      </dgm:t>
    </dgm:pt>
    <dgm:pt modelId="{F1BCF673-4EF6-4479-9D8A-B22E35FDD274}" type="pres">
      <dgm:prSet presAssocID="{85A757F7-8C11-4FCB-A1E2-50A1D8A721C0}" presName="outerComposite" presStyleCnt="0">
        <dgm:presLayoutVars>
          <dgm:chMax val="5"/>
          <dgm:dir/>
          <dgm:resizeHandles val="exact"/>
        </dgm:presLayoutVars>
      </dgm:prSet>
      <dgm:spPr/>
    </dgm:pt>
    <dgm:pt modelId="{AFC248C5-E78C-4F25-950F-20DC8FC325DD}" type="pres">
      <dgm:prSet presAssocID="{85A757F7-8C11-4FCB-A1E2-50A1D8A721C0}" presName="dummyMaxCanvas" presStyleCnt="0">
        <dgm:presLayoutVars/>
      </dgm:prSet>
      <dgm:spPr/>
    </dgm:pt>
    <dgm:pt modelId="{372D9299-EF45-459E-9E1B-6FDB3D955BAB}" type="pres">
      <dgm:prSet presAssocID="{85A757F7-8C11-4FCB-A1E2-50A1D8A721C0}" presName="FiveNodes_1" presStyleLbl="node1" presStyleIdx="0" presStyleCnt="5">
        <dgm:presLayoutVars>
          <dgm:bulletEnabled val="1"/>
        </dgm:presLayoutVars>
      </dgm:prSet>
      <dgm:spPr/>
    </dgm:pt>
    <dgm:pt modelId="{D726F995-CA77-43CD-8AFA-F02671882616}" type="pres">
      <dgm:prSet presAssocID="{85A757F7-8C11-4FCB-A1E2-50A1D8A721C0}" presName="FiveNodes_2" presStyleLbl="node1" presStyleIdx="1" presStyleCnt="5">
        <dgm:presLayoutVars>
          <dgm:bulletEnabled val="1"/>
        </dgm:presLayoutVars>
      </dgm:prSet>
      <dgm:spPr/>
    </dgm:pt>
    <dgm:pt modelId="{BD788ED4-F054-4B24-96D8-D8741C7CA015}" type="pres">
      <dgm:prSet presAssocID="{85A757F7-8C11-4FCB-A1E2-50A1D8A721C0}" presName="FiveNodes_3" presStyleLbl="node1" presStyleIdx="2" presStyleCnt="5">
        <dgm:presLayoutVars>
          <dgm:bulletEnabled val="1"/>
        </dgm:presLayoutVars>
      </dgm:prSet>
      <dgm:spPr/>
    </dgm:pt>
    <dgm:pt modelId="{033B4B6D-39CD-423E-9148-496FEE173E44}" type="pres">
      <dgm:prSet presAssocID="{85A757F7-8C11-4FCB-A1E2-50A1D8A721C0}" presName="FiveNodes_4" presStyleLbl="node1" presStyleIdx="3" presStyleCnt="5" custLinFactNeighborX="-1271" custLinFactNeighborY="-1395">
        <dgm:presLayoutVars>
          <dgm:bulletEnabled val="1"/>
        </dgm:presLayoutVars>
      </dgm:prSet>
      <dgm:spPr/>
    </dgm:pt>
    <dgm:pt modelId="{904AD8B0-F922-40A4-BAC1-5D66A949D5EB}" type="pres">
      <dgm:prSet presAssocID="{85A757F7-8C11-4FCB-A1E2-50A1D8A721C0}" presName="FiveNodes_5" presStyleLbl="node1" presStyleIdx="4" presStyleCnt="5" custLinFactNeighborX="-3189" custLinFactNeighborY="-8291">
        <dgm:presLayoutVars>
          <dgm:bulletEnabled val="1"/>
        </dgm:presLayoutVars>
      </dgm:prSet>
      <dgm:spPr/>
    </dgm:pt>
    <dgm:pt modelId="{2CCD89FE-9A33-43D7-8453-458873A1ED83}" type="pres">
      <dgm:prSet presAssocID="{85A757F7-8C11-4FCB-A1E2-50A1D8A721C0}" presName="FiveConn_1-2" presStyleLbl="fgAccFollowNode1" presStyleIdx="0" presStyleCnt="4">
        <dgm:presLayoutVars>
          <dgm:bulletEnabled val="1"/>
        </dgm:presLayoutVars>
      </dgm:prSet>
      <dgm:spPr/>
    </dgm:pt>
    <dgm:pt modelId="{3FC96063-7754-4882-8CCD-04BEB4FCA459}" type="pres">
      <dgm:prSet presAssocID="{85A757F7-8C11-4FCB-A1E2-50A1D8A721C0}" presName="FiveConn_2-3" presStyleLbl="fgAccFollowNode1" presStyleIdx="1" presStyleCnt="4">
        <dgm:presLayoutVars>
          <dgm:bulletEnabled val="1"/>
        </dgm:presLayoutVars>
      </dgm:prSet>
      <dgm:spPr/>
    </dgm:pt>
    <dgm:pt modelId="{E9C85BFE-A42F-4155-A9B7-080D27981AE6}" type="pres">
      <dgm:prSet presAssocID="{85A757F7-8C11-4FCB-A1E2-50A1D8A721C0}" presName="FiveConn_3-4" presStyleLbl="fgAccFollowNode1" presStyleIdx="2" presStyleCnt="4">
        <dgm:presLayoutVars>
          <dgm:bulletEnabled val="1"/>
        </dgm:presLayoutVars>
      </dgm:prSet>
      <dgm:spPr/>
    </dgm:pt>
    <dgm:pt modelId="{09E200C0-4133-45EA-8F12-9D7EBF0DACB5}" type="pres">
      <dgm:prSet presAssocID="{85A757F7-8C11-4FCB-A1E2-50A1D8A721C0}" presName="FiveConn_4-5" presStyleLbl="fgAccFollowNode1" presStyleIdx="3" presStyleCnt="4">
        <dgm:presLayoutVars>
          <dgm:bulletEnabled val="1"/>
        </dgm:presLayoutVars>
      </dgm:prSet>
      <dgm:spPr/>
    </dgm:pt>
    <dgm:pt modelId="{10D8DC19-9384-4E52-8946-A993FA5E57AB}" type="pres">
      <dgm:prSet presAssocID="{85A757F7-8C11-4FCB-A1E2-50A1D8A721C0}" presName="FiveNodes_1_text" presStyleLbl="node1" presStyleIdx="4" presStyleCnt="5">
        <dgm:presLayoutVars>
          <dgm:bulletEnabled val="1"/>
        </dgm:presLayoutVars>
      </dgm:prSet>
      <dgm:spPr/>
    </dgm:pt>
    <dgm:pt modelId="{7F7C5087-CE92-4E84-A98C-93EE2EC692C2}" type="pres">
      <dgm:prSet presAssocID="{85A757F7-8C11-4FCB-A1E2-50A1D8A721C0}" presName="FiveNodes_2_text" presStyleLbl="node1" presStyleIdx="4" presStyleCnt="5">
        <dgm:presLayoutVars>
          <dgm:bulletEnabled val="1"/>
        </dgm:presLayoutVars>
      </dgm:prSet>
      <dgm:spPr/>
    </dgm:pt>
    <dgm:pt modelId="{721DB434-1CCE-45F3-B07E-77FD5B73834D}" type="pres">
      <dgm:prSet presAssocID="{85A757F7-8C11-4FCB-A1E2-50A1D8A721C0}" presName="FiveNodes_3_text" presStyleLbl="node1" presStyleIdx="4" presStyleCnt="5">
        <dgm:presLayoutVars>
          <dgm:bulletEnabled val="1"/>
        </dgm:presLayoutVars>
      </dgm:prSet>
      <dgm:spPr/>
    </dgm:pt>
    <dgm:pt modelId="{153C2A47-FA2F-4932-B9B4-EE23A269E234}" type="pres">
      <dgm:prSet presAssocID="{85A757F7-8C11-4FCB-A1E2-50A1D8A721C0}" presName="FiveNodes_4_text" presStyleLbl="node1" presStyleIdx="4" presStyleCnt="5">
        <dgm:presLayoutVars>
          <dgm:bulletEnabled val="1"/>
        </dgm:presLayoutVars>
      </dgm:prSet>
      <dgm:spPr/>
    </dgm:pt>
    <dgm:pt modelId="{B5801F87-6CFD-43C3-B7BA-E7EBD52F4858}" type="pres">
      <dgm:prSet presAssocID="{85A757F7-8C11-4FCB-A1E2-50A1D8A721C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D5D210E-8647-453B-B7C4-7D8023A30C28}" srcId="{85A757F7-8C11-4FCB-A1E2-50A1D8A721C0}" destId="{E63939EB-817C-420F-A301-442DCE23BD5C}" srcOrd="1" destOrd="0" parTransId="{C1F2FBAA-D662-4A82-AC81-66C4AF34836B}" sibTransId="{511082CE-6447-49CC-B7B0-5104B13DB674}"/>
    <dgm:cxn modelId="{315E7217-09C2-47B8-BE0B-25A8B4599FA9}" type="presOf" srcId="{9246B1AA-0E0A-42B0-8939-1F71541627E3}" destId="{10D8DC19-9384-4E52-8946-A993FA5E57AB}" srcOrd="1" destOrd="0" presId="urn:microsoft.com/office/officeart/2005/8/layout/vProcess5"/>
    <dgm:cxn modelId="{A6001229-B5A1-4940-B40A-410881A21B01}" type="presOf" srcId="{9246B1AA-0E0A-42B0-8939-1F71541627E3}" destId="{372D9299-EF45-459E-9E1B-6FDB3D955BAB}" srcOrd="0" destOrd="0" presId="urn:microsoft.com/office/officeart/2005/8/layout/vProcess5"/>
    <dgm:cxn modelId="{D6A7233E-9F67-416C-B661-82684D915BD1}" srcId="{85A757F7-8C11-4FCB-A1E2-50A1D8A721C0}" destId="{9246B1AA-0E0A-42B0-8939-1F71541627E3}" srcOrd="0" destOrd="0" parTransId="{1F8B7E11-F96F-4853-9675-8C6F7F501EFC}" sibTransId="{13545FBD-BCD1-4E20-AE8A-E5AA70C932CF}"/>
    <dgm:cxn modelId="{837A2E70-5B42-44DA-AF46-25BAFD4D9D25}" srcId="{85A757F7-8C11-4FCB-A1E2-50A1D8A721C0}" destId="{47337AF0-F994-4E75-AFDF-F396F839FD43}" srcOrd="2" destOrd="0" parTransId="{D4309DD7-CE05-4FEF-90D4-1C609C479475}" sibTransId="{48BBF34A-ABD9-43E9-9FC2-60D6AD310393}"/>
    <dgm:cxn modelId="{3389AA55-F2ED-4ABE-B72B-BE23FDB4BAB2}" type="presOf" srcId="{66F19257-DBEC-45EA-A0C9-0D3AAFA0B154}" destId="{153C2A47-FA2F-4932-B9B4-EE23A269E234}" srcOrd="1" destOrd="0" presId="urn:microsoft.com/office/officeart/2005/8/layout/vProcess5"/>
    <dgm:cxn modelId="{E6894D57-1770-4190-83DC-A7AB19A8540C}" srcId="{85A757F7-8C11-4FCB-A1E2-50A1D8A721C0}" destId="{66F19257-DBEC-45EA-A0C9-0D3AAFA0B154}" srcOrd="3" destOrd="0" parTransId="{227F1C7E-C212-435C-9FD3-D7B1C1AE7BE6}" sibTransId="{BACC1637-2BA8-4E3E-8D67-C34899989D05}"/>
    <dgm:cxn modelId="{128E1B82-4B30-42BF-A7F5-F50ED3CF8C51}" type="presOf" srcId="{E9ACC22D-891B-4146-B668-1054B196FF5B}" destId="{904AD8B0-F922-40A4-BAC1-5D66A949D5EB}" srcOrd="0" destOrd="0" presId="urn:microsoft.com/office/officeart/2005/8/layout/vProcess5"/>
    <dgm:cxn modelId="{33FAED89-D2E6-4212-B7E6-1B6BF74EFA71}" type="presOf" srcId="{BACC1637-2BA8-4E3E-8D67-C34899989D05}" destId="{09E200C0-4133-45EA-8F12-9D7EBF0DACB5}" srcOrd="0" destOrd="0" presId="urn:microsoft.com/office/officeart/2005/8/layout/vProcess5"/>
    <dgm:cxn modelId="{FA1B1CAD-730A-4F7B-A18F-D0061B8C6E94}" type="presOf" srcId="{48BBF34A-ABD9-43E9-9FC2-60D6AD310393}" destId="{E9C85BFE-A42F-4155-A9B7-080D27981AE6}" srcOrd="0" destOrd="0" presId="urn:microsoft.com/office/officeart/2005/8/layout/vProcess5"/>
    <dgm:cxn modelId="{BD4220AE-2CE8-44AD-9AA5-5B2BF8992D74}" type="presOf" srcId="{47337AF0-F994-4E75-AFDF-F396F839FD43}" destId="{721DB434-1CCE-45F3-B07E-77FD5B73834D}" srcOrd="1" destOrd="0" presId="urn:microsoft.com/office/officeart/2005/8/layout/vProcess5"/>
    <dgm:cxn modelId="{0531B7B0-C52C-4819-B18E-35ACA9923C64}" type="presOf" srcId="{13545FBD-BCD1-4E20-AE8A-E5AA70C932CF}" destId="{2CCD89FE-9A33-43D7-8453-458873A1ED83}" srcOrd="0" destOrd="0" presId="urn:microsoft.com/office/officeart/2005/8/layout/vProcess5"/>
    <dgm:cxn modelId="{CA74D5B7-4891-4A7B-A4F9-6339968F957E}" type="presOf" srcId="{47337AF0-F994-4E75-AFDF-F396F839FD43}" destId="{BD788ED4-F054-4B24-96D8-D8741C7CA015}" srcOrd="0" destOrd="0" presId="urn:microsoft.com/office/officeart/2005/8/layout/vProcess5"/>
    <dgm:cxn modelId="{B15C72C4-7099-4FD9-BFF5-E68997CD234E}" type="presOf" srcId="{66F19257-DBEC-45EA-A0C9-0D3AAFA0B154}" destId="{033B4B6D-39CD-423E-9148-496FEE173E44}" srcOrd="0" destOrd="0" presId="urn:microsoft.com/office/officeart/2005/8/layout/vProcess5"/>
    <dgm:cxn modelId="{BD93DAC7-AE2A-49BE-818B-BF29AF2B23F3}" srcId="{85A757F7-8C11-4FCB-A1E2-50A1D8A721C0}" destId="{E9ACC22D-891B-4146-B668-1054B196FF5B}" srcOrd="4" destOrd="0" parTransId="{3416A053-D851-4C7C-A00B-B89F07BCD30A}" sibTransId="{BCCBA570-77CB-4040-8074-2BFF539AA2E4}"/>
    <dgm:cxn modelId="{05B08ADD-4AEC-4411-812D-3CBEFD9834A1}" type="presOf" srcId="{511082CE-6447-49CC-B7B0-5104B13DB674}" destId="{3FC96063-7754-4882-8CCD-04BEB4FCA459}" srcOrd="0" destOrd="0" presId="urn:microsoft.com/office/officeart/2005/8/layout/vProcess5"/>
    <dgm:cxn modelId="{AFC1B2DD-8AD8-44F4-B4E9-A4275D97B075}" type="presOf" srcId="{85A757F7-8C11-4FCB-A1E2-50A1D8A721C0}" destId="{F1BCF673-4EF6-4479-9D8A-B22E35FDD274}" srcOrd="0" destOrd="0" presId="urn:microsoft.com/office/officeart/2005/8/layout/vProcess5"/>
    <dgm:cxn modelId="{C01231F3-2414-4E24-AA15-D7E3CA87BCA9}" type="presOf" srcId="{E9ACC22D-891B-4146-B668-1054B196FF5B}" destId="{B5801F87-6CFD-43C3-B7BA-E7EBD52F4858}" srcOrd="1" destOrd="0" presId="urn:microsoft.com/office/officeart/2005/8/layout/vProcess5"/>
    <dgm:cxn modelId="{F3DB18F5-BE83-498A-BE66-6EA4CA0DA7BE}" type="presOf" srcId="{E63939EB-817C-420F-A301-442DCE23BD5C}" destId="{7F7C5087-CE92-4E84-A98C-93EE2EC692C2}" srcOrd="1" destOrd="0" presId="urn:microsoft.com/office/officeart/2005/8/layout/vProcess5"/>
    <dgm:cxn modelId="{91E495F7-36EF-48AA-B9BC-3FBE29E1F55A}" type="presOf" srcId="{E63939EB-817C-420F-A301-442DCE23BD5C}" destId="{D726F995-CA77-43CD-8AFA-F02671882616}" srcOrd="0" destOrd="0" presId="urn:microsoft.com/office/officeart/2005/8/layout/vProcess5"/>
    <dgm:cxn modelId="{2D86B76C-9B4B-4076-9CE2-DAD5028C7369}" type="presParOf" srcId="{F1BCF673-4EF6-4479-9D8A-B22E35FDD274}" destId="{AFC248C5-E78C-4F25-950F-20DC8FC325DD}" srcOrd="0" destOrd="0" presId="urn:microsoft.com/office/officeart/2005/8/layout/vProcess5"/>
    <dgm:cxn modelId="{1DF58228-5E25-4AB2-B432-F68421A704B4}" type="presParOf" srcId="{F1BCF673-4EF6-4479-9D8A-B22E35FDD274}" destId="{372D9299-EF45-459E-9E1B-6FDB3D955BAB}" srcOrd="1" destOrd="0" presId="urn:microsoft.com/office/officeart/2005/8/layout/vProcess5"/>
    <dgm:cxn modelId="{9301901E-ABC9-4971-8F0D-2AD75CF31514}" type="presParOf" srcId="{F1BCF673-4EF6-4479-9D8A-B22E35FDD274}" destId="{D726F995-CA77-43CD-8AFA-F02671882616}" srcOrd="2" destOrd="0" presId="urn:microsoft.com/office/officeart/2005/8/layout/vProcess5"/>
    <dgm:cxn modelId="{D146CF9C-0111-42F3-94D9-75C6752D7D3A}" type="presParOf" srcId="{F1BCF673-4EF6-4479-9D8A-B22E35FDD274}" destId="{BD788ED4-F054-4B24-96D8-D8741C7CA015}" srcOrd="3" destOrd="0" presId="urn:microsoft.com/office/officeart/2005/8/layout/vProcess5"/>
    <dgm:cxn modelId="{CA777391-F7C2-4641-BA49-D9D809A4680C}" type="presParOf" srcId="{F1BCF673-4EF6-4479-9D8A-B22E35FDD274}" destId="{033B4B6D-39CD-423E-9148-496FEE173E44}" srcOrd="4" destOrd="0" presId="urn:microsoft.com/office/officeart/2005/8/layout/vProcess5"/>
    <dgm:cxn modelId="{6D3F1B1A-8215-4894-850E-9A6441D0732C}" type="presParOf" srcId="{F1BCF673-4EF6-4479-9D8A-B22E35FDD274}" destId="{904AD8B0-F922-40A4-BAC1-5D66A949D5EB}" srcOrd="5" destOrd="0" presId="urn:microsoft.com/office/officeart/2005/8/layout/vProcess5"/>
    <dgm:cxn modelId="{E3D4B854-89AF-4D03-8BFB-F10DF99713B6}" type="presParOf" srcId="{F1BCF673-4EF6-4479-9D8A-B22E35FDD274}" destId="{2CCD89FE-9A33-43D7-8453-458873A1ED83}" srcOrd="6" destOrd="0" presId="urn:microsoft.com/office/officeart/2005/8/layout/vProcess5"/>
    <dgm:cxn modelId="{9EF5E565-4E4A-46C7-A1A3-FB7C6817FDB8}" type="presParOf" srcId="{F1BCF673-4EF6-4479-9D8A-B22E35FDD274}" destId="{3FC96063-7754-4882-8CCD-04BEB4FCA459}" srcOrd="7" destOrd="0" presId="urn:microsoft.com/office/officeart/2005/8/layout/vProcess5"/>
    <dgm:cxn modelId="{82631FA4-23E7-4819-A89A-66DAC5997CD1}" type="presParOf" srcId="{F1BCF673-4EF6-4479-9D8A-B22E35FDD274}" destId="{E9C85BFE-A42F-4155-A9B7-080D27981AE6}" srcOrd="8" destOrd="0" presId="urn:microsoft.com/office/officeart/2005/8/layout/vProcess5"/>
    <dgm:cxn modelId="{4ACDBBEB-F176-47C3-8E00-6A670AAA2BFA}" type="presParOf" srcId="{F1BCF673-4EF6-4479-9D8A-B22E35FDD274}" destId="{09E200C0-4133-45EA-8F12-9D7EBF0DACB5}" srcOrd="9" destOrd="0" presId="urn:microsoft.com/office/officeart/2005/8/layout/vProcess5"/>
    <dgm:cxn modelId="{45FFCC52-60F2-4C3A-AE7E-8A06EAF2964E}" type="presParOf" srcId="{F1BCF673-4EF6-4479-9D8A-B22E35FDD274}" destId="{10D8DC19-9384-4E52-8946-A993FA5E57AB}" srcOrd="10" destOrd="0" presId="urn:microsoft.com/office/officeart/2005/8/layout/vProcess5"/>
    <dgm:cxn modelId="{437D8A56-B36E-48E8-9DFE-2C7A0F589C6B}" type="presParOf" srcId="{F1BCF673-4EF6-4479-9D8A-B22E35FDD274}" destId="{7F7C5087-CE92-4E84-A98C-93EE2EC692C2}" srcOrd="11" destOrd="0" presId="urn:microsoft.com/office/officeart/2005/8/layout/vProcess5"/>
    <dgm:cxn modelId="{A99743DD-C3D5-44D5-9611-A7B6F4688CBB}" type="presParOf" srcId="{F1BCF673-4EF6-4479-9D8A-B22E35FDD274}" destId="{721DB434-1CCE-45F3-B07E-77FD5B73834D}" srcOrd="12" destOrd="0" presId="urn:microsoft.com/office/officeart/2005/8/layout/vProcess5"/>
    <dgm:cxn modelId="{1F957C0C-F8A9-4B6B-B03C-E23E21EE83A9}" type="presParOf" srcId="{F1BCF673-4EF6-4479-9D8A-B22E35FDD274}" destId="{153C2A47-FA2F-4932-B9B4-EE23A269E234}" srcOrd="13" destOrd="0" presId="urn:microsoft.com/office/officeart/2005/8/layout/vProcess5"/>
    <dgm:cxn modelId="{66389D28-B3AF-4A9E-B4E0-ACE050C1758F}" type="presParOf" srcId="{F1BCF673-4EF6-4479-9D8A-B22E35FDD274}" destId="{B5801F87-6CFD-43C3-B7BA-E7EBD52F485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0B576-6561-4E50-84DC-1BF3E6E2CB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E00124-61E3-42E7-A9A3-279F302FFEE5}">
      <dgm:prSet/>
      <dgm:spPr/>
      <dgm:t>
        <a:bodyPr/>
        <a:lstStyle/>
        <a:p>
          <a:r>
            <a:rPr lang="en-GB" b="1" dirty="0">
              <a:solidFill>
                <a:srgbClr val="002060"/>
              </a:solidFill>
            </a:rPr>
            <a:t>Sharon Meacock</a:t>
          </a:r>
        </a:p>
        <a:p>
          <a:r>
            <a:rPr lang="en-GB" b="1" dirty="0">
              <a:solidFill>
                <a:srgbClr val="002060"/>
              </a:solidFill>
            </a:rPr>
            <a:t>SEND </a:t>
          </a:r>
          <a:r>
            <a:rPr lang="en-GB" b="1">
              <a:solidFill>
                <a:srgbClr val="002060"/>
              </a:solidFill>
            </a:rPr>
            <a:t>Improvement Officer</a:t>
          </a:r>
          <a:endParaRPr lang="en-US" dirty="0">
            <a:solidFill>
              <a:srgbClr val="002060"/>
            </a:solidFill>
          </a:endParaRPr>
        </a:p>
      </dgm:t>
    </dgm:pt>
    <dgm:pt modelId="{74DCBB23-4585-4FE6-91CA-44D506699D0E}" type="parTrans" cxnId="{9298779A-748E-4A12-A5F8-25F9B435529C}">
      <dgm:prSet/>
      <dgm:spPr/>
      <dgm:t>
        <a:bodyPr/>
        <a:lstStyle/>
        <a:p>
          <a:endParaRPr lang="en-US"/>
        </a:p>
      </dgm:t>
    </dgm:pt>
    <dgm:pt modelId="{D5847A72-CFC3-4191-BDD0-2F7224CA0CC2}" type="sibTrans" cxnId="{9298779A-748E-4A12-A5F8-25F9B435529C}">
      <dgm:prSet/>
      <dgm:spPr/>
      <dgm:t>
        <a:bodyPr/>
        <a:lstStyle/>
        <a:p>
          <a:endParaRPr lang="en-US"/>
        </a:p>
      </dgm:t>
    </dgm:pt>
    <dgm:pt modelId="{3DE52E8A-7BDA-4E79-80F4-C20666401E10}">
      <dgm:prSet/>
      <dgm:spPr/>
      <dgm:t>
        <a:bodyPr/>
        <a:lstStyle/>
        <a:p>
          <a:r>
            <a:rPr lang="en-GB" b="1">
              <a:hlinkClick xmlns:r="http://schemas.openxmlformats.org/officeDocument/2006/relationships" r:id="rId1"/>
            </a:rPr>
            <a:t>Sharon.Meacock@oldham.gov.uk</a:t>
          </a:r>
          <a:endParaRPr lang="en-US"/>
        </a:p>
      </dgm:t>
    </dgm:pt>
    <dgm:pt modelId="{18C19D4A-047F-4D82-B9F2-3E76A9D33837}" type="parTrans" cxnId="{EA384063-B1A4-40EE-9D02-AAAE9CB27F6D}">
      <dgm:prSet/>
      <dgm:spPr/>
      <dgm:t>
        <a:bodyPr/>
        <a:lstStyle/>
        <a:p>
          <a:endParaRPr lang="en-US"/>
        </a:p>
      </dgm:t>
    </dgm:pt>
    <dgm:pt modelId="{66A62619-D973-48DA-9089-3DC7CE7DBF63}" type="sibTrans" cxnId="{EA384063-B1A4-40EE-9D02-AAAE9CB27F6D}">
      <dgm:prSet/>
      <dgm:spPr/>
      <dgm:t>
        <a:bodyPr/>
        <a:lstStyle/>
        <a:p>
          <a:endParaRPr lang="en-US"/>
        </a:p>
      </dgm:t>
    </dgm:pt>
    <dgm:pt modelId="{1A4F001D-03A1-44F6-A7F5-19FCD53D6BF4}">
      <dgm:prSet/>
      <dgm:spPr/>
      <dgm:t>
        <a:bodyPr/>
        <a:lstStyle/>
        <a:p>
          <a:r>
            <a:rPr lang="en-GB" b="1">
              <a:hlinkClick xmlns:r="http://schemas.openxmlformats.org/officeDocument/2006/relationships" r:id="rId2"/>
            </a:rPr>
            <a:t>OSSS.SENDReviews@oldham.gov.uk</a:t>
          </a:r>
          <a:endParaRPr lang="en-US"/>
        </a:p>
      </dgm:t>
    </dgm:pt>
    <dgm:pt modelId="{19A61F90-9112-4C46-A30E-9B7C17347C96}" type="parTrans" cxnId="{DC91855D-DF47-4403-AF5C-4796A608FF67}">
      <dgm:prSet/>
      <dgm:spPr/>
      <dgm:t>
        <a:bodyPr/>
        <a:lstStyle/>
        <a:p>
          <a:endParaRPr lang="en-US"/>
        </a:p>
      </dgm:t>
    </dgm:pt>
    <dgm:pt modelId="{816B2C89-47D1-44BE-9901-FC967DCE07E8}" type="sibTrans" cxnId="{DC91855D-DF47-4403-AF5C-4796A608FF67}">
      <dgm:prSet/>
      <dgm:spPr/>
      <dgm:t>
        <a:bodyPr/>
        <a:lstStyle/>
        <a:p>
          <a:endParaRPr lang="en-US"/>
        </a:p>
      </dgm:t>
    </dgm:pt>
    <dgm:pt modelId="{64294D1B-206A-44DD-8E74-8B59AC114393}">
      <dgm:prSet/>
      <dgm:spPr/>
      <dgm:t>
        <a:bodyPr/>
        <a:lstStyle/>
        <a:p>
          <a:r>
            <a:rPr lang="en-GB" b="1" dirty="0">
              <a:solidFill>
                <a:srgbClr val="002060"/>
              </a:solidFill>
            </a:rPr>
            <a:t>Mobile: 07483 320940</a:t>
          </a:r>
          <a:endParaRPr lang="en-US" dirty="0">
            <a:solidFill>
              <a:srgbClr val="002060"/>
            </a:solidFill>
          </a:endParaRPr>
        </a:p>
      </dgm:t>
    </dgm:pt>
    <dgm:pt modelId="{964A6C14-E4DD-4227-ADA5-52423A585600}" type="parTrans" cxnId="{B83832CD-4478-45A2-ABCA-DD75285170FD}">
      <dgm:prSet/>
      <dgm:spPr/>
      <dgm:t>
        <a:bodyPr/>
        <a:lstStyle/>
        <a:p>
          <a:endParaRPr lang="en-US"/>
        </a:p>
      </dgm:t>
    </dgm:pt>
    <dgm:pt modelId="{B4AFE2D1-245D-44E3-B516-A49B2348F9AF}" type="sibTrans" cxnId="{B83832CD-4478-45A2-ABCA-DD75285170FD}">
      <dgm:prSet/>
      <dgm:spPr/>
      <dgm:t>
        <a:bodyPr/>
        <a:lstStyle/>
        <a:p>
          <a:endParaRPr lang="en-US"/>
        </a:p>
      </dgm:t>
    </dgm:pt>
    <dgm:pt modelId="{7892FEB6-8468-4976-84D0-224040B093D9}" type="pres">
      <dgm:prSet presAssocID="{3A90B576-6561-4E50-84DC-1BF3E6E2CB45}" presName="root" presStyleCnt="0">
        <dgm:presLayoutVars>
          <dgm:dir/>
          <dgm:resizeHandles val="exact"/>
        </dgm:presLayoutVars>
      </dgm:prSet>
      <dgm:spPr/>
    </dgm:pt>
    <dgm:pt modelId="{62450443-2F09-48E8-965E-6E2EFD27ED44}" type="pres">
      <dgm:prSet presAssocID="{3BE00124-61E3-42E7-A9A3-279F302FFEE5}" presName="compNode" presStyleCnt="0"/>
      <dgm:spPr/>
    </dgm:pt>
    <dgm:pt modelId="{F9876D5D-836C-4A89-A79F-747821AE6EB2}" type="pres">
      <dgm:prSet presAssocID="{3BE00124-61E3-42E7-A9A3-279F302FFEE5}" presName="bgRect" presStyleLbl="bgShp" presStyleIdx="0" presStyleCnt="4"/>
      <dgm:spPr/>
    </dgm:pt>
    <dgm:pt modelId="{80F1D1F2-0F57-4AF5-BC9E-2F411040833B}" type="pres">
      <dgm:prSet presAssocID="{3BE00124-61E3-42E7-A9A3-279F302FFEE5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72291D0-CA46-4515-8CFC-37A14D89CE93}" type="pres">
      <dgm:prSet presAssocID="{3BE00124-61E3-42E7-A9A3-279F302FFEE5}" presName="spaceRect" presStyleCnt="0"/>
      <dgm:spPr/>
    </dgm:pt>
    <dgm:pt modelId="{8A46105C-B5A9-449F-81D4-8A851DCACC97}" type="pres">
      <dgm:prSet presAssocID="{3BE00124-61E3-42E7-A9A3-279F302FFEE5}" presName="parTx" presStyleLbl="revTx" presStyleIdx="0" presStyleCnt="4">
        <dgm:presLayoutVars>
          <dgm:chMax val="0"/>
          <dgm:chPref val="0"/>
        </dgm:presLayoutVars>
      </dgm:prSet>
      <dgm:spPr/>
    </dgm:pt>
    <dgm:pt modelId="{43653390-2E53-44F5-8694-741CA5E13BCE}" type="pres">
      <dgm:prSet presAssocID="{D5847A72-CFC3-4191-BDD0-2F7224CA0CC2}" presName="sibTrans" presStyleCnt="0"/>
      <dgm:spPr/>
    </dgm:pt>
    <dgm:pt modelId="{F7BBF3CD-915B-4760-BB59-1D6A6D4ADE3C}" type="pres">
      <dgm:prSet presAssocID="{3DE52E8A-7BDA-4E79-80F4-C20666401E10}" presName="compNode" presStyleCnt="0"/>
      <dgm:spPr/>
    </dgm:pt>
    <dgm:pt modelId="{5276CD52-3A2B-4DE1-BA27-9421F25F7E87}" type="pres">
      <dgm:prSet presAssocID="{3DE52E8A-7BDA-4E79-80F4-C20666401E10}" presName="bgRect" presStyleLbl="bgShp" presStyleIdx="1" presStyleCnt="4"/>
      <dgm:spPr/>
    </dgm:pt>
    <dgm:pt modelId="{C652D64F-EBE9-4DAE-A680-D0426A2F51EC}" type="pres">
      <dgm:prSet presAssocID="{3DE52E8A-7BDA-4E79-80F4-C20666401E10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8A2C7F8-4BB9-4A0B-8062-695F5E97B734}" type="pres">
      <dgm:prSet presAssocID="{3DE52E8A-7BDA-4E79-80F4-C20666401E10}" presName="spaceRect" presStyleCnt="0"/>
      <dgm:spPr/>
    </dgm:pt>
    <dgm:pt modelId="{B781B851-A9E9-4F63-9FDC-ED35AC4C33B1}" type="pres">
      <dgm:prSet presAssocID="{3DE52E8A-7BDA-4E79-80F4-C20666401E10}" presName="parTx" presStyleLbl="revTx" presStyleIdx="1" presStyleCnt="4">
        <dgm:presLayoutVars>
          <dgm:chMax val="0"/>
          <dgm:chPref val="0"/>
        </dgm:presLayoutVars>
      </dgm:prSet>
      <dgm:spPr/>
    </dgm:pt>
    <dgm:pt modelId="{FF202CD1-BCEA-456F-B513-7A0D8F072733}" type="pres">
      <dgm:prSet presAssocID="{66A62619-D973-48DA-9089-3DC7CE7DBF63}" presName="sibTrans" presStyleCnt="0"/>
      <dgm:spPr/>
    </dgm:pt>
    <dgm:pt modelId="{969F1D41-2516-480D-89FA-15AB52266C68}" type="pres">
      <dgm:prSet presAssocID="{1A4F001D-03A1-44F6-A7F5-19FCD53D6BF4}" presName="compNode" presStyleCnt="0"/>
      <dgm:spPr/>
    </dgm:pt>
    <dgm:pt modelId="{40166CDF-8E57-4D27-A858-C28504801D3E}" type="pres">
      <dgm:prSet presAssocID="{1A4F001D-03A1-44F6-A7F5-19FCD53D6BF4}" presName="bgRect" presStyleLbl="bgShp" presStyleIdx="2" presStyleCnt="4"/>
      <dgm:spPr/>
    </dgm:pt>
    <dgm:pt modelId="{970227D4-6BD8-4B3E-AA2E-FF201F018E1E}" type="pres">
      <dgm:prSet presAssocID="{1A4F001D-03A1-44F6-A7F5-19FCD53D6BF4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CC0DC324-DD92-40AB-8F24-C093EB406A19}" type="pres">
      <dgm:prSet presAssocID="{1A4F001D-03A1-44F6-A7F5-19FCD53D6BF4}" presName="spaceRect" presStyleCnt="0"/>
      <dgm:spPr/>
    </dgm:pt>
    <dgm:pt modelId="{3709726C-61B0-454A-A8EF-9520F8583F5B}" type="pres">
      <dgm:prSet presAssocID="{1A4F001D-03A1-44F6-A7F5-19FCD53D6BF4}" presName="parTx" presStyleLbl="revTx" presStyleIdx="2" presStyleCnt="4">
        <dgm:presLayoutVars>
          <dgm:chMax val="0"/>
          <dgm:chPref val="0"/>
        </dgm:presLayoutVars>
      </dgm:prSet>
      <dgm:spPr/>
    </dgm:pt>
    <dgm:pt modelId="{834965FC-BCE8-439D-A85C-87FDE309C5E3}" type="pres">
      <dgm:prSet presAssocID="{816B2C89-47D1-44BE-9901-FC967DCE07E8}" presName="sibTrans" presStyleCnt="0"/>
      <dgm:spPr/>
    </dgm:pt>
    <dgm:pt modelId="{196D4B0C-152C-4B7B-9F1E-6DD3A3F5D534}" type="pres">
      <dgm:prSet presAssocID="{64294D1B-206A-44DD-8E74-8B59AC114393}" presName="compNode" presStyleCnt="0"/>
      <dgm:spPr/>
    </dgm:pt>
    <dgm:pt modelId="{A88FCFF6-DC23-4504-9943-9CD7AF6004F5}" type="pres">
      <dgm:prSet presAssocID="{64294D1B-206A-44DD-8E74-8B59AC114393}" presName="bgRect" presStyleLbl="bgShp" presStyleIdx="3" presStyleCnt="4"/>
      <dgm:spPr/>
    </dgm:pt>
    <dgm:pt modelId="{8C7924B2-2457-4B9E-97C1-CF959E8947A7}" type="pres">
      <dgm:prSet presAssocID="{64294D1B-206A-44DD-8E74-8B59AC114393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E2E9A205-1308-4E04-8E2A-6417956736BD}" type="pres">
      <dgm:prSet presAssocID="{64294D1B-206A-44DD-8E74-8B59AC114393}" presName="spaceRect" presStyleCnt="0"/>
      <dgm:spPr/>
    </dgm:pt>
    <dgm:pt modelId="{5CA5BDAC-4279-4E12-9D67-D8F544458C8E}" type="pres">
      <dgm:prSet presAssocID="{64294D1B-206A-44DD-8E74-8B59AC11439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7A58C0A-100C-4E71-A921-E94AE1D2985C}" type="presOf" srcId="{3DE52E8A-7BDA-4E79-80F4-C20666401E10}" destId="{B781B851-A9E9-4F63-9FDC-ED35AC4C33B1}" srcOrd="0" destOrd="0" presId="urn:microsoft.com/office/officeart/2018/2/layout/IconVerticalSolidList"/>
    <dgm:cxn modelId="{239D6210-FEDB-403E-ACD4-920DCF36F707}" type="presOf" srcId="{3A90B576-6561-4E50-84DC-1BF3E6E2CB45}" destId="{7892FEB6-8468-4976-84D0-224040B093D9}" srcOrd="0" destOrd="0" presId="urn:microsoft.com/office/officeart/2018/2/layout/IconVerticalSolidList"/>
    <dgm:cxn modelId="{7859DC17-DCE9-4686-AEBB-FCF52BB75817}" type="presOf" srcId="{1A4F001D-03A1-44F6-A7F5-19FCD53D6BF4}" destId="{3709726C-61B0-454A-A8EF-9520F8583F5B}" srcOrd="0" destOrd="0" presId="urn:microsoft.com/office/officeart/2018/2/layout/IconVerticalSolidList"/>
    <dgm:cxn modelId="{5C8DEC3C-4CDA-4D16-83D1-7F8B24ABDACA}" type="presOf" srcId="{3BE00124-61E3-42E7-A9A3-279F302FFEE5}" destId="{8A46105C-B5A9-449F-81D4-8A851DCACC97}" srcOrd="0" destOrd="0" presId="urn:microsoft.com/office/officeart/2018/2/layout/IconVerticalSolidList"/>
    <dgm:cxn modelId="{DC91855D-DF47-4403-AF5C-4796A608FF67}" srcId="{3A90B576-6561-4E50-84DC-1BF3E6E2CB45}" destId="{1A4F001D-03A1-44F6-A7F5-19FCD53D6BF4}" srcOrd="2" destOrd="0" parTransId="{19A61F90-9112-4C46-A30E-9B7C17347C96}" sibTransId="{816B2C89-47D1-44BE-9901-FC967DCE07E8}"/>
    <dgm:cxn modelId="{EA384063-B1A4-40EE-9D02-AAAE9CB27F6D}" srcId="{3A90B576-6561-4E50-84DC-1BF3E6E2CB45}" destId="{3DE52E8A-7BDA-4E79-80F4-C20666401E10}" srcOrd="1" destOrd="0" parTransId="{18C19D4A-047F-4D82-B9F2-3E76A9D33837}" sibTransId="{66A62619-D973-48DA-9089-3DC7CE7DBF63}"/>
    <dgm:cxn modelId="{9298779A-748E-4A12-A5F8-25F9B435529C}" srcId="{3A90B576-6561-4E50-84DC-1BF3E6E2CB45}" destId="{3BE00124-61E3-42E7-A9A3-279F302FFEE5}" srcOrd="0" destOrd="0" parTransId="{74DCBB23-4585-4FE6-91CA-44D506699D0E}" sibTransId="{D5847A72-CFC3-4191-BDD0-2F7224CA0CC2}"/>
    <dgm:cxn modelId="{B83832CD-4478-45A2-ABCA-DD75285170FD}" srcId="{3A90B576-6561-4E50-84DC-1BF3E6E2CB45}" destId="{64294D1B-206A-44DD-8E74-8B59AC114393}" srcOrd="3" destOrd="0" parTransId="{964A6C14-E4DD-4227-ADA5-52423A585600}" sibTransId="{B4AFE2D1-245D-44E3-B516-A49B2348F9AF}"/>
    <dgm:cxn modelId="{2066AEDE-556A-4C1E-9314-7AED37F4DBF2}" type="presOf" srcId="{64294D1B-206A-44DD-8E74-8B59AC114393}" destId="{5CA5BDAC-4279-4E12-9D67-D8F544458C8E}" srcOrd="0" destOrd="0" presId="urn:microsoft.com/office/officeart/2018/2/layout/IconVerticalSolidList"/>
    <dgm:cxn modelId="{661B2971-6E64-43C0-8D9F-3AFDC5A2D8F7}" type="presParOf" srcId="{7892FEB6-8468-4976-84D0-224040B093D9}" destId="{62450443-2F09-48E8-965E-6E2EFD27ED44}" srcOrd="0" destOrd="0" presId="urn:microsoft.com/office/officeart/2018/2/layout/IconVerticalSolidList"/>
    <dgm:cxn modelId="{C683BD35-6EAC-4900-9FC7-E3DF8169D74C}" type="presParOf" srcId="{62450443-2F09-48E8-965E-6E2EFD27ED44}" destId="{F9876D5D-836C-4A89-A79F-747821AE6EB2}" srcOrd="0" destOrd="0" presId="urn:microsoft.com/office/officeart/2018/2/layout/IconVerticalSolidList"/>
    <dgm:cxn modelId="{7A6B65FE-715D-4F19-9622-153EE79ADA06}" type="presParOf" srcId="{62450443-2F09-48E8-965E-6E2EFD27ED44}" destId="{80F1D1F2-0F57-4AF5-BC9E-2F411040833B}" srcOrd="1" destOrd="0" presId="urn:microsoft.com/office/officeart/2018/2/layout/IconVerticalSolidList"/>
    <dgm:cxn modelId="{BDC737AD-643D-4C2C-A065-801BF28EE5F9}" type="presParOf" srcId="{62450443-2F09-48E8-965E-6E2EFD27ED44}" destId="{872291D0-CA46-4515-8CFC-37A14D89CE93}" srcOrd="2" destOrd="0" presId="urn:microsoft.com/office/officeart/2018/2/layout/IconVerticalSolidList"/>
    <dgm:cxn modelId="{B2C86670-DF87-402F-94F7-438CA1BEADE8}" type="presParOf" srcId="{62450443-2F09-48E8-965E-6E2EFD27ED44}" destId="{8A46105C-B5A9-449F-81D4-8A851DCACC97}" srcOrd="3" destOrd="0" presId="urn:microsoft.com/office/officeart/2018/2/layout/IconVerticalSolidList"/>
    <dgm:cxn modelId="{65118884-4E21-4C96-B714-87F9335BE621}" type="presParOf" srcId="{7892FEB6-8468-4976-84D0-224040B093D9}" destId="{43653390-2E53-44F5-8694-741CA5E13BCE}" srcOrd="1" destOrd="0" presId="urn:microsoft.com/office/officeart/2018/2/layout/IconVerticalSolidList"/>
    <dgm:cxn modelId="{90A55853-1741-4792-A211-89606291BF19}" type="presParOf" srcId="{7892FEB6-8468-4976-84D0-224040B093D9}" destId="{F7BBF3CD-915B-4760-BB59-1D6A6D4ADE3C}" srcOrd="2" destOrd="0" presId="urn:microsoft.com/office/officeart/2018/2/layout/IconVerticalSolidList"/>
    <dgm:cxn modelId="{E175E385-8090-49F9-B556-64B8E78D6E95}" type="presParOf" srcId="{F7BBF3CD-915B-4760-BB59-1D6A6D4ADE3C}" destId="{5276CD52-3A2B-4DE1-BA27-9421F25F7E87}" srcOrd="0" destOrd="0" presId="urn:microsoft.com/office/officeart/2018/2/layout/IconVerticalSolidList"/>
    <dgm:cxn modelId="{E7ACF039-B9D9-48D0-A051-D5277D021E4A}" type="presParOf" srcId="{F7BBF3CD-915B-4760-BB59-1D6A6D4ADE3C}" destId="{C652D64F-EBE9-4DAE-A680-D0426A2F51EC}" srcOrd="1" destOrd="0" presId="urn:microsoft.com/office/officeart/2018/2/layout/IconVerticalSolidList"/>
    <dgm:cxn modelId="{E0F53438-4A53-421C-B133-53C3ADFEF235}" type="presParOf" srcId="{F7BBF3CD-915B-4760-BB59-1D6A6D4ADE3C}" destId="{48A2C7F8-4BB9-4A0B-8062-695F5E97B734}" srcOrd="2" destOrd="0" presId="urn:microsoft.com/office/officeart/2018/2/layout/IconVerticalSolidList"/>
    <dgm:cxn modelId="{09C6D79F-2A87-442E-9C96-D593CA80C41A}" type="presParOf" srcId="{F7BBF3CD-915B-4760-BB59-1D6A6D4ADE3C}" destId="{B781B851-A9E9-4F63-9FDC-ED35AC4C33B1}" srcOrd="3" destOrd="0" presId="urn:microsoft.com/office/officeart/2018/2/layout/IconVerticalSolidList"/>
    <dgm:cxn modelId="{EE413566-E9B5-48FB-81C8-0C7826A5A476}" type="presParOf" srcId="{7892FEB6-8468-4976-84D0-224040B093D9}" destId="{FF202CD1-BCEA-456F-B513-7A0D8F072733}" srcOrd="3" destOrd="0" presId="urn:microsoft.com/office/officeart/2018/2/layout/IconVerticalSolidList"/>
    <dgm:cxn modelId="{AAD9D899-BCED-4069-94F0-141755E30A52}" type="presParOf" srcId="{7892FEB6-8468-4976-84D0-224040B093D9}" destId="{969F1D41-2516-480D-89FA-15AB52266C68}" srcOrd="4" destOrd="0" presId="urn:microsoft.com/office/officeart/2018/2/layout/IconVerticalSolidList"/>
    <dgm:cxn modelId="{90DB9E4E-88F3-4E66-812C-093B4821B597}" type="presParOf" srcId="{969F1D41-2516-480D-89FA-15AB52266C68}" destId="{40166CDF-8E57-4D27-A858-C28504801D3E}" srcOrd="0" destOrd="0" presId="urn:microsoft.com/office/officeart/2018/2/layout/IconVerticalSolidList"/>
    <dgm:cxn modelId="{9CF6B82E-9322-454A-9104-8AF943DBBF62}" type="presParOf" srcId="{969F1D41-2516-480D-89FA-15AB52266C68}" destId="{970227D4-6BD8-4B3E-AA2E-FF201F018E1E}" srcOrd="1" destOrd="0" presId="urn:microsoft.com/office/officeart/2018/2/layout/IconVerticalSolidList"/>
    <dgm:cxn modelId="{EF4075FB-1BA0-4EA7-ABA6-BA8796CEED3B}" type="presParOf" srcId="{969F1D41-2516-480D-89FA-15AB52266C68}" destId="{CC0DC324-DD92-40AB-8F24-C093EB406A19}" srcOrd="2" destOrd="0" presId="urn:microsoft.com/office/officeart/2018/2/layout/IconVerticalSolidList"/>
    <dgm:cxn modelId="{48146113-E264-4CC8-A59C-32BCFD234D8B}" type="presParOf" srcId="{969F1D41-2516-480D-89FA-15AB52266C68}" destId="{3709726C-61B0-454A-A8EF-9520F8583F5B}" srcOrd="3" destOrd="0" presId="urn:microsoft.com/office/officeart/2018/2/layout/IconVerticalSolidList"/>
    <dgm:cxn modelId="{AEC1537C-C0D8-40EF-A21E-941EACBEFCDE}" type="presParOf" srcId="{7892FEB6-8468-4976-84D0-224040B093D9}" destId="{834965FC-BCE8-439D-A85C-87FDE309C5E3}" srcOrd="5" destOrd="0" presId="urn:microsoft.com/office/officeart/2018/2/layout/IconVerticalSolidList"/>
    <dgm:cxn modelId="{5584A876-C092-4336-B529-672B81F82C17}" type="presParOf" srcId="{7892FEB6-8468-4976-84D0-224040B093D9}" destId="{196D4B0C-152C-4B7B-9F1E-6DD3A3F5D534}" srcOrd="6" destOrd="0" presId="urn:microsoft.com/office/officeart/2018/2/layout/IconVerticalSolidList"/>
    <dgm:cxn modelId="{09DC3B2C-3041-4BDE-A9B6-834A7679E953}" type="presParOf" srcId="{196D4B0C-152C-4B7B-9F1E-6DD3A3F5D534}" destId="{A88FCFF6-DC23-4504-9943-9CD7AF6004F5}" srcOrd="0" destOrd="0" presId="urn:microsoft.com/office/officeart/2018/2/layout/IconVerticalSolidList"/>
    <dgm:cxn modelId="{34DA4A39-70E9-4DAC-9B53-4FA40C4FFF01}" type="presParOf" srcId="{196D4B0C-152C-4B7B-9F1E-6DD3A3F5D534}" destId="{8C7924B2-2457-4B9E-97C1-CF959E8947A7}" srcOrd="1" destOrd="0" presId="urn:microsoft.com/office/officeart/2018/2/layout/IconVerticalSolidList"/>
    <dgm:cxn modelId="{2BD70901-AAE7-44F2-8B9F-EBE8A35F6820}" type="presParOf" srcId="{196D4B0C-152C-4B7B-9F1E-6DD3A3F5D534}" destId="{E2E9A205-1308-4E04-8E2A-6417956736BD}" srcOrd="2" destOrd="0" presId="urn:microsoft.com/office/officeart/2018/2/layout/IconVerticalSolidList"/>
    <dgm:cxn modelId="{1D74A78A-C9AC-4710-AE4C-63B31B4EB4C5}" type="presParOf" srcId="{196D4B0C-152C-4B7B-9F1E-6DD3A3F5D534}" destId="{5CA5BDAC-4279-4E12-9D67-D8F544458C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CFB56-10D6-4227-AB67-505F7C686270}">
      <dsp:nvSpPr>
        <dsp:cNvPr id="0" name=""/>
        <dsp:cNvSpPr/>
      </dsp:nvSpPr>
      <dsp:spPr>
        <a:xfrm rot="10800000">
          <a:off x="1414891" y="1651"/>
          <a:ext cx="4924782" cy="6977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Ink Free" panose="03080402000500000000" pitchFamily="66" charset="0"/>
            </a:rPr>
            <a:t>Provides clear, concise school info in relation to local and national stats</a:t>
          </a:r>
        </a:p>
      </dsp:txBody>
      <dsp:txXfrm rot="10800000">
        <a:off x="1589329" y="1651"/>
        <a:ext cx="4750344" cy="697754"/>
      </dsp:txXfrm>
    </dsp:sp>
    <dsp:sp modelId="{0059A21E-B786-444C-AB12-18F8D6B9175A}">
      <dsp:nvSpPr>
        <dsp:cNvPr id="0" name=""/>
        <dsp:cNvSpPr/>
      </dsp:nvSpPr>
      <dsp:spPr>
        <a:xfrm>
          <a:off x="1066014" y="1651"/>
          <a:ext cx="697754" cy="6977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EEA54-A481-4EC2-ABCE-3E30124C2C53}">
      <dsp:nvSpPr>
        <dsp:cNvPr id="0" name=""/>
        <dsp:cNvSpPr/>
      </dsp:nvSpPr>
      <dsp:spPr>
        <a:xfrm rot="10800000">
          <a:off x="1414891" y="907691"/>
          <a:ext cx="4924782" cy="6977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Ink Free" panose="03080402000500000000" pitchFamily="66" charset="0"/>
            </a:rPr>
            <a:t>Supports understanding of school’s SEND context for wider stakeholders</a:t>
          </a:r>
        </a:p>
      </dsp:txBody>
      <dsp:txXfrm rot="10800000">
        <a:off x="1589329" y="907691"/>
        <a:ext cx="4750344" cy="697754"/>
      </dsp:txXfrm>
    </dsp:sp>
    <dsp:sp modelId="{1A2D9B47-2334-4470-B4F7-1A04F5077004}">
      <dsp:nvSpPr>
        <dsp:cNvPr id="0" name=""/>
        <dsp:cNvSpPr/>
      </dsp:nvSpPr>
      <dsp:spPr>
        <a:xfrm>
          <a:off x="1066014" y="907691"/>
          <a:ext cx="697754" cy="6977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CCB72-DA9E-40C7-BCEC-0C36D9318E30}">
      <dsp:nvSpPr>
        <dsp:cNvPr id="0" name=""/>
        <dsp:cNvSpPr/>
      </dsp:nvSpPr>
      <dsp:spPr>
        <a:xfrm rot="10800000">
          <a:off x="1414891" y="1813730"/>
          <a:ext cx="4924782" cy="6977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Ink Free" panose="03080402000500000000" pitchFamily="66" charset="0"/>
              <a:cs typeface="Segoe UI Light" panose="020B0502040204020203" pitchFamily="34" charset="0"/>
            </a:rPr>
            <a:t>Helps to raise profile of SEND within the school</a:t>
          </a:r>
          <a:endParaRPr lang="en-GB" sz="1900" b="1" kern="1200" dirty="0">
            <a:solidFill>
              <a:schemeClr val="bg1"/>
            </a:solidFill>
            <a:latin typeface="Ink Free" panose="03080402000500000000" pitchFamily="66" charset="0"/>
          </a:endParaRPr>
        </a:p>
      </dsp:txBody>
      <dsp:txXfrm rot="10800000">
        <a:off x="1589329" y="1813730"/>
        <a:ext cx="4750344" cy="697754"/>
      </dsp:txXfrm>
    </dsp:sp>
    <dsp:sp modelId="{ECC75C89-ED3D-4E08-8410-C515A3FE8900}">
      <dsp:nvSpPr>
        <dsp:cNvPr id="0" name=""/>
        <dsp:cNvSpPr/>
      </dsp:nvSpPr>
      <dsp:spPr>
        <a:xfrm>
          <a:off x="1066014" y="1813730"/>
          <a:ext cx="697754" cy="6977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CA991-BB38-4004-AFD0-88D81745F618}">
      <dsp:nvSpPr>
        <dsp:cNvPr id="0" name=""/>
        <dsp:cNvSpPr/>
      </dsp:nvSpPr>
      <dsp:spPr>
        <a:xfrm rot="10800000">
          <a:off x="1455964" y="3627461"/>
          <a:ext cx="4924782" cy="6977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Ink Free" panose="03080402000500000000" pitchFamily="66" charset="0"/>
            </a:rPr>
            <a:t>Supports</a:t>
          </a:r>
          <a:r>
            <a:rPr lang="en-GB" sz="1900" b="1" kern="1200" baseline="0" dirty="0">
              <a:solidFill>
                <a:schemeClr val="bg1"/>
              </a:solidFill>
              <a:latin typeface="Ink Free" panose="03080402000500000000" pitchFamily="66" charset="0"/>
            </a:rPr>
            <a:t> whole-school, strategic development planning</a:t>
          </a:r>
          <a:endParaRPr lang="en-GB" sz="1900" b="1" kern="1200" dirty="0">
            <a:solidFill>
              <a:schemeClr val="bg1"/>
            </a:solidFill>
            <a:latin typeface="Ink Free" panose="03080402000500000000" pitchFamily="66" charset="0"/>
          </a:endParaRPr>
        </a:p>
      </dsp:txBody>
      <dsp:txXfrm rot="10800000">
        <a:off x="1630402" y="3627461"/>
        <a:ext cx="4750344" cy="697754"/>
      </dsp:txXfrm>
    </dsp:sp>
    <dsp:sp modelId="{753BDADD-3C9C-43F3-A161-521463F3F436}">
      <dsp:nvSpPr>
        <dsp:cNvPr id="0" name=""/>
        <dsp:cNvSpPr/>
      </dsp:nvSpPr>
      <dsp:spPr>
        <a:xfrm>
          <a:off x="1055743" y="3627458"/>
          <a:ext cx="697754" cy="6977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1A31A-C1D9-4AFE-AF5E-68A168AB482B}">
      <dsp:nvSpPr>
        <dsp:cNvPr id="0" name=""/>
        <dsp:cNvSpPr/>
      </dsp:nvSpPr>
      <dsp:spPr>
        <a:xfrm rot="10800000">
          <a:off x="1414891" y="2690860"/>
          <a:ext cx="4924782" cy="6977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Ink Free" panose="03080402000500000000" pitchFamily="66" charset="0"/>
              <a:cs typeface="Segoe UI Light" panose="020B0502040204020203" pitchFamily="34" charset="0"/>
            </a:rPr>
            <a:t>Initiates reflection and discussion on differences/changes</a:t>
          </a:r>
          <a:endParaRPr lang="en-GB" sz="1900" b="1" kern="1200" dirty="0">
            <a:solidFill>
              <a:schemeClr val="bg1"/>
            </a:solidFill>
            <a:latin typeface="Ink Free" panose="03080402000500000000" pitchFamily="66" charset="0"/>
          </a:endParaRPr>
        </a:p>
      </dsp:txBody>
      <dsp:txXfrm rot="10800000">
        <a:off x="1589329" y="2690860"/>
        <a:ext cx="4750344" cy="697754"/>
      </dsp:txXfrm>
    </dsp:sp>
    <dsp:sp modelId="{39716B83-DAEF-4623-BE83-C14EBC568BEB}">
      <dsp:nvSpPr>
        <dsp:cNvPr id="0" name=""/>
        <dsp:cNvSpPr/>
      </dsp:nvSpPr>
      <dsp:spPr>
        <a:xfrm>
          <a:off x="1055743" y="2721687"/>
          <a:ext cx="697754" cy="6977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3A25-136D-41A3-8C0E-A9B4ED512D17}">
      <dsp:nvSpPr>
        <dsp:cNvPr id="0" name=""/>
        <dsp:cNvSpPr/>
      </dsp:nvSpPr>
      <dsp:spPr>
        <a:xfrm rot="5400000">
          <a:off x="942267" y="1333583"/>
          <a:ext cx="1179440" cy="13427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2ED8B-379C-4BE0-AAAB-1C0B073D5FA8}">
      <dsp:nvSpPr>
        <dsp:cNvPr id="0" name=""/>
        <dsp:cNvSpPr/>
      </dsp:nvSpPr>
      <dsp:spPr>
        <a:xfrm>
          <a:off x="629787" y="26151"/>
          <a:ext cx="1985482" cy="13897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Ink Free" panose="03080402000500000000" pitchFamily="66" charset="0"/>
            </a:rPr>
            <a:t>One (or Two) Page Profile</a:t>
          </a:r>
        </a:p>
      </dsp:txBody>
      <dsp:txXfrm>
        <a:off x="697642" y="94006"/>
        <a:ext cx="1849772" cy="1254063"/>
      </dsp:txXfrm>
    </dsp:sp>
    <dsp:sp modelId="{29D29F1C-CBB2-4072-B98B-FBA8C4F74D44}">
      <dsp:nvSpPr>
        <dsp:cNvPr id="0" name=""/>
        <dsp:cNvSpPr/>
      </dsp:nvSpPr>
      <dsp:spPr>
        <a:xfrm>
          <a:off x="2713848" y="96501"/>
          <a:ext cx="5495899" cy="1123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tx1"/>
              </a:solidFill>
              <a:latin typeface="Ink Free" panose="03080402000500000000" pitchFamily="66" charset="0"/>
            </a:rPr>
            <a:t>Identify key info to be presented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rgbClr val="002060"/>
              </a:solidFill>
              <a:latin typeface="Ink Free" panose="03080402000500000000" pitchFamily="66" charset="0"/>
            </a:rPr>
            <a:t>Visuals are helpful, alongside data tables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/>
        </a:p>
      </dsp:txBody>
      <dsp:txXfrm>
        <a:off x="2713848" y="96501"/>
        <a:ext cx="5495899" cy="1123276"/>
      </dsp:txXfrm>
    </dsp:sp>
    <dsp:sp modelId="{16CAF1E0-9C33-4100-B9D6-E342DC4B8BAE}">
      <dsp:nvSpPr>
        <dsp:cNvPr id="0" name=""/>
        <dsp:cNvSpPr/>
      </dsp:nvSpPr>
      <dsp:spPr>
        <a:xfrm rot="5400000">
          <a:off x="3585493" y="2935849"/>
          <a:ext cx="1179440" cy="13427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5433-2EB4-4026-9C2C-D4B43C3C6A0E}">
      <dsp:nvSpPr>
        <dsp:cNvPr id="0" name=""/>
        <dsp:cNvSpPr/>
      </dsp:nvSpPr>
      <dsp:spPr>
        <a:xfrm>
          <a:off x="2255016" y="1618150"/>
          <a:ext cx="1985482" cy="13897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Ink Free" panose="03080402000500000000" pitchFamily="66" charset="0"/>
            </a:rPr>
            <a:t>Half-termly/ Termly Updates</a:t>
          </a:r>
        </a:p>
      </dsp:txBody>
      <dsp:txXfrm>
        <a:off x="2322871" y="1686005"/>
        <a:ext cx="1849772" cy="1254063"/>
      </dsp:txXfrm>
    </dsp:sp>
    <dsp:sp modelId="{91519DFD-92C7-4D0E-935A-9164FD502D42}">
      <dsp:nvSpPr>
        <dsp:cNvPr id="0" name=""/>
        <dsp:cNvSpPr/>
      </dsp:nvSpPr>
      <dsp:spPr>
        <a:xfrm>
          <a:off x="4246071" y="1671593"/>
          <a:ext cx="7109048" cy="1123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tx1"/>
              </a:solidFill>
              <a:latin typeface="Ink Free" panose="03080402000500000000" pitchFamily="66" charset="0"/>
            </a:rPr>
            <a:t>Update the Nutshell data either half-termly or termly, in line with Census data collection (Oct, Jan and May)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rgbClr val="002060"/>
              </a:solidFill>
              <a:latin typeface="Ink Free" panose="03080402000500000000" pitchFamily="66" charset="0"/>
            </a:rPr>
            <a:t>Ensure school central record data matches Nutshell data</a:t>
          </a:r>
        </a:p>
      </dsp:txBody>
      <dsp:txXfrm>
        <a:off x="4246071" y="1671593"/>
        <a:ext cx="7109048" cy="1123276"/>
      </dsp:txXfrm>
    </dsp:sp>
    <dsp:sp modelId="{BBAB5FDD-442F-4280-AC65-E0C81D5B9D8D}">
      <dsp:nvSpPr>
        <dsp:cNvPr id="0" name=""/>
        <dsp:cNvSpPr/>
      </dsp:nvSpPr>
      <dsp:spPr>
        <a:xfrm>
          <a:off x="4890219" y="3076578"/>
          <a:ext cx="1985482" cy="13897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Ink Free" panose="03080402000500000000" pitchFamily="66" charset="0"/>
            </a:rPr>
            <a:t>Liaise with other Leads &amp; Share</a:t>
          </a:r>
        </a:p>
      </dsp:txBody>
      <dsp:txXfrm>
        <a:off x="4958074" y="3144433"/>
        <a:ext cx="1849772" cy="1254063"/>
      </dsp:txXfrm>
    </dsp:sp>
    <dsp:sp modelId="{ED4E1D35-1E3F-4F60-8D4B-26A1ADBDB21D}">
      <dsp:nvSpPr>
        <dsp:cNvPr id="0" name=""/>
        <dsp:cNvSpPr/>
      </dsp:nvSpPr>
      <dsp:spPr>
        <a:xfrm>
          <a:off x="6969407" y="3281046"/>
          <a:ext cx="4385712" cy="1123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chemeClr val="tx1"/>
              </a:solidFill>
              <a:latin typeface="Ink Free" panose="03080402000500000000" pitchFamily="66" charset="0"/>
            </a:rPr>
            <a:t>Liaise with Attendance &amp; Pastoral Leads for shared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rgbClr val="002060"/>
              </a:solidFill>
              <a:latin typeface="Ink Free" panose="03080402000500000000" pitchFamily="66" charset="0"/>
            </a:rPr>
            <a:t>Share updated SEND in Nutshell doc widely with all leaders &amp; key stakeholders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chemeClr val="tx1"/>
              </a:solidFill>
              <a:latin typeface="Ink Free" panose="03080402000500000000" pitchFamily="66" charset="0"/>
            </a:rPr>
            <a:t>Display in central location in school</a:t>
          </a:r>
        </a:p>
      </dsp:txBody>
      <dsp:txXfrm>
        <a:off x="6969407" y="3281046"/>
        <a:ext cx="4385712" cy="1123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D9299-EF45-459E-9E1B-6FDB3D955BAB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Ink Free" panose="03080402000500000000" pitchFamily="66" charset="0"/>
            </a:rPr>
            <a:t>What are your current SEND stats?</a:t>
          </a:r>
          <a:endParaRPr lang="en-US" sz="1900" kern="1200" dirty="0">
            <a:latin typeface="Ink Free" panose="03080402000500000000" pitchFamily="66" charset="0"/>
          </a:endParaRPr>
        </a:p>
      </dsp:txBody>
      <dsp:txXfrm>
        <a:off x="21581" y="21581"/>
        <a:ext cx="6524659" cy="693664"/>
      </dsp:txXfrm>
    </dsp:sp>
    <dsp:sp modelId="{D726F995-CA77-43CD-8AFA-F02671882616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Ink Free" panose="03080402000500000000" pitchFamily="66" charset="0"/>
            </a:rPr>
            <a:t>Where do your SEND stats sit against national and local data- lower, higher, in line?</a:t>
          </a:r>
          <a:endParaRPr lang="en-US" sz="1900" b="1" kern="1200" dirty="0">
            <a:latin typeface="Ink Free" panose="03080402000500000000" pitchFamily="66" charset="0"/>
          </a:endParaRPr>
        </a:p>
      </dsp:txBody>
      <dsp:txXfrm>
        <a:off x="574623" y="860744"/>
        <a:ext cx="6330820" cy="693664"/>
      </dsp:txXfrm>
    </dsp:sp>
    <dsp:sp modelId="{BD788ED4-F054-4B24-96D8-D8741C7CA015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Ink Free" panose="03080402000500000000" pitchFamily="66" charset="0"/>
            </a:rPr>
            <a:t>What do you think the reasons are for any differences?</a:t>
          </a:r>
          <a:endParaRPr lang="en-US" sz="1900" b="1" kern="1200" dirty="0">
            <a:latin typeface="Ink Free" panose="03080402000500000000" pitchFamily="66" charset="0"/>
          </a:endParaRPr>
        </a:p>
      </dsp:txBody>
      <dsp:txXfrm>
        <a:off x="1127666" y="1699908"/>
        <a:ext cx="6330820" cy="693664"/>
      </dsp:txXfrm>
    </dsp:sp>
    <dsp:sp modelId="{033B4B6D-39CD-423E-9148-496FEE173E44}">
      <dsp:nvSpPr>
        <dsp:cNvPr id="0" name=""/>
        <dsp:cNvSpPr/>
      </dsp:nvSpPr>
      <dsp:spPr>
        <a:xfrm>
          <a:off x="1564998" y="2507212"/>
          <a:ext cx="7405962" cy="736826"/>
        </a:xfrm>
        <a:prstGeom prst="roundRect">
          <a:avLst>
            <a:gd name="adj" fmla="val 10000"/>
          </a:avLst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Ink Free" panose="03080402000500000000" pitchFamily="66" charset="0"/>
            </a:rPr>
            <a:t>Are there any changes to primary needs or cohort needs?</a:t>
          </a:r>
          <a:endParaRPr lang="en-GB" sz="1900" kern="1200" dirty="0"/>
        </a:p>
      </dsp:txBody>
      <dsp:txXfrm>
        <a:off x="1586579" y="2528793"/>
        <a:ext cx="6330820" cy="693664"/>
      </dsp:txXfrm>
    </dsp:sp>
    <dsp:sp modelId="{904AD8B0-F922-40A4-BAC1-5D66A949D5EB}">
      <dsp:nvSpPr>
        <dsp:cNvPr id="0" name=""/>
        <dsp:cNvSpPr/>
      </dsp:nvSpPr>
      <dsp:spPr>
        <a:xfrm>
          <a:off x="1975994" y="3295564"/>
          <a:ext cx="7405962" cy="736826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Ink Free" panose="03080402000500000000" pitchFamily="66" charset="0"/>
          </a:endParaRPr>
        </a:p>
      </dsp:txBody>
      <dsp:txXfrm>
        <a:off x="1997575" y="3317145"/>
        <a:ext cx="6330820" cy="693664"/>
      </dsp:txXfrm>
    </dsp:sp>
    <dsp:sp modelId="{2CCD89FE-9A33-43D7-8453-458873A1ED83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34786" y="538292"/>
        <a:ext cx="263415" cy="360400"/>
      </dsp:txXfrm>
    </dsp:sp>
    <dsp:sp modelId="{3FC96063-7754-4882-8CCD-04BEB4FCA459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942688"/>
            <a:satOff val="-6081"/>
            <a:lumOff val="40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87828" y="1377456"/>
        <a:ext cx="263415" cy="360400"/>
      </dsp:txXfrm>
    </dsp:sp>
    <dsp:sp modelId="{E9C85BFE-A42F-4155-A9B7-080D27981AE6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885376"/>
            <a:satOff val="-12163"/>
            <a:lumOff val="806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40871" y="2204340"/>
        <a:ext cx="263415" cy="360400"/>
      </dsp:txXfrm>
    </dsp:sp>
    <dsp:sp modelId="{09E200C0-4133-45EA-8F12-9D7EBF0DACB5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8693913" y="3051690"/>
        <a:ext cx="263415" cy="360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D5D-836C-4A89-A79F-747821AE6EB2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1D1F2-0F57-4AF5-BC9E-2F411040833B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6105C-B5A9-449F-81D4-8A851DCACC97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002060"/>
              </a:solidFill>
            </a:rPr>
            <a:t>Sharon Meacock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002060"/>
              </a:solidFill>
            </a:rPr>
            <a:t>SEND </a:t>
          </a:r>
          <a:r>
            <a:rPr lang="en-GB" sz="2200" b="1" kern="1200">
              <a:solidFill>
                <a:srgbClr val="002060"/>
              </a:solidFill>
            </a:rPr>
            <a:t>Improvement Officer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1209819" y="2066"/>
        <a:ext cx="5418984" cy="1047462"/>
      </dsp:txXfrm>
    </dsp:sp>
    <dsp:sp modelId="{5276CD52-3A2B-4DE1-BA27-9421F25F7E87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2D64F-EBE9-4DAE-A680-D0426A2F51EC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1B851-A9E9-4F63-9FDC-ED35AC4C33B1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hlinkClick xmlns:r="http://schemas.openxmlformats.org/officeDocument/2006/relationships" r:id="rId5"/>
            </a:rPr>
            <a:t>Sharon.Meacock@oldham.gov.uk</a:t>
          </a:r>
          <a:endParaRPr lang="en-US" sz="2200" kern="1200"/>
        </a:p>
      </dsp:txBody>
      <dsp:txXfrm>
        <a:off x="1209819" y="1311395"/>
        <a:ext cx="5418984" cy="1047462"/>
      </dsp:txXfrm>
    </dsp:sp>
    <dsp:sp modelId="{40166CDF-8E57-4D27-A858-C28504801D3E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227D4-6BD8-4B3E-AA2E-FF201F018E1E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9726C-61B0-454A-A8EF-9520F8583F5B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hlinkClick xmlns:r="http://schemas.openxmlformats.org/officeDocument/2006/relationships" r:id="rId8"/>
            </a:rPr>
            <a:t>OSSS.SENDReviews@oldham.gov.uk</a:t>
          </a:r>
          <a:endParaRPr lang="en-US" sz="2200" kern="1200"/>
        </a:p>
      </dsp:txBody>
      <dsp:txXfrm>
        <a:off x="1209819" y="2620723"/>
        <a:ext cx="5418984" cy="1047462"/>
      </dsp:txXfrm>
    </dsp:sp>
    <dsp:sp modelId="{A88FCFF6-DC23-4504-9943-9CD7AF6004F5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924B2-2457-4B9E-97C1-CF959E8947A7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5BDAC-4279-4E12-9D67-D8F544458C8E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002060"/>
              </a:solidFill>
            </a:rPr>
            <a:t>Mobile: 07483 320940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1209819" y="3930051"/>
        <a:ext cx="5418984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1182-037E-4B9A-B2B8-C157EEFEC516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0392-CD49-437F-82DD-A64B2E422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78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4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6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Templates </a:t>
            </a:r>
            <a:r>
              <a:rPr lang="en-GB" dirty="0"/>
              <a:t>will be updated annually with national and local SEND stats and uploaded to SENCo Space for you to access.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80392-CD49-437F-82DD-A64B2E422C2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7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2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4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8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2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9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number of other disability/no specialist assessment nationally and locally </a:t>
            </a:r>
          </a:p>
          <a:p>
            <a:r>
              <a:rPr lang="en-GB" dirty="0"/>
              <a:t>450 pupils in Oldham whose primary needs are unclear.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1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5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0392-CD49-437F-82DD-A64B2E422C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8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6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22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6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77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7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30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7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2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31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0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2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5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E170-E103-4A28-B6EB-3DBF7F8CD45B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0FC754-DA1B-44FE-9798-0BA56F3F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A9EA-5FB5-AE36-9A72-686A0C871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>
                <a:latin typeface="Ink Free" panose="03080402000500000000" pitchFamily="66" charset="0"/>
              </a:rPr>
              <a:t>SEND in a Nutshell</a:t>
            </a:r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F0D4F-5278-C154-1177-8E0CA7E03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80741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4" name="Isosceles Triangle 18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1EF36CA-E123-4CFE-A192-F328E46B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799B50B-D137-46A8-BAAD-01053E731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BBE2CB40-456A-4F3B-92DD-4B42C6603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F83F75FC-17E9-24D8-BFCD-DB99FC548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24" y="2681555"/>
            <a:ext cx="5214915" cy="3441843"/>
          </a:xfrm>
          <a:prstGeom prst="rect">
            <a:avLst/>
          </a:prstGeom>
        </p:spPr>
      </p:pic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1E05F33-A876-F2D4-8A2D-C07FEA472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783988"/>
            <a:ext cx="5390447" cy="3544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9DB754-A9CC-E0CC-F687-C2D131833A2D}"/>
              </a:ext>
            </a:extLst>
          </p:cNvPr>
          <p:cNvSpPr txBox="1"/>
          <p:nvPr/>
        </p:nvSpPr>
        <p:spPr>
          <a:xfrm>
            <a:off x="6924782" y="1119883"/>
            <a:ext cx="350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Ink Free" panose="03080402000500000000" pitchFamily="66" charset="0"/>
              </a:rPr>
              <a:t>Oldham Template- Primary</a:t>
            </a:r>
          </a:p>
        </p:txBody>
      </p:sp>
    </p:spTree>
    <p:extLst>
      <p:ext uri="{BB962C8B-B14F-4D97-AF65-F5344CB8AC3E}">
        <p14:creationId xmlns:p14="http://schemas.microsoft.com/office/powerpoint/2010/main" val="331780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4" name="Isosceles Triangle 18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1EF36CA-E123-4CFE-A192-F328E46B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799B50B-D137-46A8-BAAD-01053E731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BBE2CB40-456A-4F3B-92DD-4B42C6603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DB754-A9CC-E0CC-F687-C2D131833A2D}"/>
              </a:ext>
            </a:extLst>
          </p:cNvPr>
          <p:cNvSpPr txBox="1"/>
          <p:nvPr/>
        </p:nvSpPr>
        <p:spPr>
          <a:xfrm>
            <a:off x="6924782" y="1119883"/>
            <a:ext cx="350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Oldham Template- Secondary</a:t>
            </a:r>
          </a:p>
        </p:txBody>
      </p:sp>
      <p:pic>
        <p:nvPicPr>
          <p:cNvPr id="4" name="Picture 3" descr="A screenshot of a school report&#10;&#10;AI-generated content may be incorrect.">
            <a:extLst>
              <a:ext uri="{FF2B5EF4-FFF2-40B4-BE49-F238E27FC236}">
                <a16:creationId xmlns:a16="http://schemas.microsoft.com/office/drawing/2014/main" id="{8094ADF5-5C09-3345-536B-F5FECB23E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1542"/>
          <a:stretch/>
        </p:blipFill>
        <p:spPr>
          <a:xfrm>
            <a:off x="769019" y="750012"/>
            <a:ext cx="5414215" cy="3582578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FFC1745-3A18-1DA3-AA77-73D695C2C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596" r="935" b="515"/>
          <a:stretch/>
        </p:blipFill>
        <p:spPr>
          <a:xfrm>
            <a:off x="6216419" y="2492747"/>
            <a:ext cx="5246670" cy="35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6A916-EF7C-25AB-BDA9-6D2F750A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b="1">
                <a:latin typeface="Ink Free" panose="03080402000500000000" pitchFamily="66" charset="0"/>
              </a:rPr>
              <a:t>Contact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B46D533C-177D-07D8-1F3E-6D116552A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34649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4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750A2C-00EA-2262-ACCB-60ABF9D4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163" y="173460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accent1"/>
                </a:solidFill>
                <a:latin typeface="Ink Free" panose="03080402000500000000" pitchFamily="66" charset="0"/>
              </a:rPr>
              <a:t>SEND in a Nutshell – why?</a:t>
            </a:r>
            <a:endParaRPr lang="en-US" sz="4800" kern="1200" dirty="0">
              <a:solidFill>
                <a:schemeClr val="accent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 descr="A row of pillars with text&#10;&#10;AI-generated content may be incorrect.">
            <a:extLst>
              <a:ext uri="{FF2B5EF4-FFF2-40B4-BE49-F238E27FC236}">
                <a16:creationId xmlns:a16="http://schemas.microsoft.com/office/drawing/2014/main" id="{D114C677-4284-C6CC-483C-2531D470A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5" y="1832224"/>
            <a:ext cx="6221644" cy="4308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0A5B61-92D7-6CE0-E122-0967F6E240A3}"/>
              </a:ext>
            </a:extLst>
          </p:cNvPr>
          <p:cNvSpPr txBox="1"/>
          <p:nvPr/>
        </p:nvSpPr>
        <p:spPr>
          <a:xfrm>
            <a:off x="3063337" y="6376245"/>
            <a:ext cx="3908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2060"/>
                </a:solidFill>
                <a:latin typeface="Ink Free" panose="03080402000500000000" pitchFamily="66" charset="0"/>
              </a:rPr>
              <a:t>Taken from Malcolm Reeve’s Whole-School SEND Webinar, Nov 21</a:t>
            </a:r>
          </a:p>
        </p:txBody>
      </p:sp>
    </p:spTree>
    <p:extLst>
      <p:ext uri="{BB962C8B-B14F-4D97-AF65-F5344CB8AC3E}">
        <p14:creationId xmlns:p14="http://schemas.microsoft.com/office/powerpoint/2010/main" val="286323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481923" y="283182"/>
            <a:ext cx="5513981" cy="64921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64294" tIns="32147" rIns="64294" bIns="32147" rtlCol="0" anchor="b">
            <a:noAutofit/>
          </a:bodyPr>
          <a:lstStyle/>
          <a:p>
            <a:pPr defTabSz="642915">
              <a:lnSpc>
                <a:spcPct val="90000"/>
              </a:lnSpc>
              <a:spcBef>
                <a:spcPct val="0"/>
              </a:spcBef>
              <a:spcAft>
                <a:spcPts val="422"/>
              </a:spcAft>
            </a:pPr>
            <a:r>
              <a:rPr lang="en-US" sz="3600" b="1" dirty="0">
                <a:solidFill>
                  <a:srgbClr val="002060"/>
                </a:solidFill>
                <a:latin typeface="Ink Free" panose="03080402000500000000" pitchFamily="66" charset="0"/>
                <a:ea typeface="+mj-ea"/>
                <a:cs typeface="Arial" panose="020B0604020202020204" pitchFamily="34" charset="0"/>
              </a:rPr>
              <a:t>SEND in a Nutshell – Why?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4C95CD8-5E64-F8C5-6668-21DDB6FE0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61456"/>
              </p:ext>
            </p:extLst>
          </p:nvPr>
        </p:nvGraphicFramePr>
        <p:xfrm>
          <a:off x="1464151" y="1676067"/>
          <a:ext cx="7405688" cy="432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233EF4-3BCF-B4E8-F9A8-37B8C66FE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43"/>
            <a:ext cx="2264754" cy="1590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0B5A40-943C-2ADC-2D97-256E9C8D5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4091" y="5266806"/>
            <a:ext cx="226790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698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437556" y="478685"/>
            <a:ext cx="5653724" cy="64921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64294" tIns="32147" rIns="64294" bIns="32147" rtlCol="0" anchor="b">
            <a:normAutofit/>
          </a:bodyPr>
          <a:lstStyle/>
          <a:p>
            <a:pPr defTabSz="642915">
              <a:lnSpc>
                <a:spcPct val="90000"/>
              </a:lnSpc>
              <a:spcBef>
                <a:spcPct val="0"/>
              </a:spcBef>
              <a:spcAft>
                <a:spcPts val="422"/>
              </a:spcAft>
            </a:pPr>
            <a:r>
              <a:rPr lang="en-US" sz="3600" b="1" dirty="0">
                <a:solidFill>
                  <a:srgbClr val="002060"/>
                </a:solidFill>
                <a:latin typeface="Ink Free" panose="03080402000500000000" pitchFamily="66" charset="0"/>
                <a:ea typeface="+mj-ea"/>
                <a:cs typeface="Arial" panose="020B0604020202020204" pitchFamily="34" charset="0"/>
              </a:rPr>
              <a:t>SEND in a Nutshell – How?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CCDC4A-F559-DCB3-6903-D2B4EFACA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524693"/>
              </p:ext>
            </p:extLst>
          </p:nvPr>
        </p:nvGraphicFramePr>
        <p:xfrm>
          <a:off x="-146014" y="1490283"/>
          <a:ext cx="11355120" cy="456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727019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0A2C-00EA-2262-ACCB-60ABF9D4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94" y="547954"/>
            <a:ext cx="6191564" cy="74658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Ink Free" panose="03080402000500000000" pitchFamily="66" charset="0"/>
              </a:rPr>
              <a:t>SEND in a Nutshell – What?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2010DC-F9A9-3DD1-6B25-E7490464D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84322"/>
              </p:ext>
            </p:extLst>
          </p:nvPr>
        </p:nvGraphicFramePr>
        <p:xfrm>
          <a:off x="380144" y="1614120"/>
          <a:ext cx="2558266" cy="4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66">
                  <a:extLst>
                    <a:ext uri="{9D8B030D-6E8A-4147-A177-3AD203B41FA5}">
                      <a16:colId xmlns:a16="http://schemas.microsoft.com/office/drawing/2014/main" val="2643848055"/>
                    </a:ext>
                  </a:extLst>
                </a:gridCol>
              </a:tblGrid>
              <a:tr h="41388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SEND Stats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u="sng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71170"/>
                  </a:ext>
                </a:extLst>
              </a:tr>
              <a:tr h="380771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Present all data across All SEND, SENS &amp; EHCP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School, local and national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SEND &amp; Gender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SEND &amp; Cohorts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Broad Areas of Need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Monitoring List &amp; EHCNAs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2035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07E802-5838-EE7B-2BDB-38552DF42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19063"/>
              </p:ext>
            </p:extLst>
          </p:nvPr>
        </p:nvGraphicFramePr>
        <p:xfrm>
          <a:off x="2938410" y="1625471"/>
          <a:ext cx="2558266" cy="443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66">
                  <a:extLst>
                    <a:ext uri="{9D8B030D-6E8A-4147-A177-3AD203B41FA5}">
                      <a16:colId xmlns:a16="http://schemas.microsoft.com/office/drawing/2014/main" val="2643848055"/>
                    </a:ext>
                  </a:extLst>
                </a:gridCol>
              </a:tblGrid>
              <a:tr h="6617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Attendance, Exclusions &amp;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71170"/>
                  </a:ext>
                </a:extLst>
              </a:tr>
              <a:tr h="377470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Present all data across All SEND, SENS &amp; EHCP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Attendance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Exclusions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Outcomes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Destinations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2035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6D1AEC-D45D-858F-5990-F0EC757EF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82787"/>
              </p:ext>
            </p:extLst>
          </p:nvPr>
        </p:nvGraphicFramePr>
        <p:xfrm>
          <a:off x="5496676" y="1626548"/>
          <a:ext cx="2558266" cy="4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66">
                  <a:extLst>
                    <a:ext uri="{9D8B030D-6E8A-4147-A177-3AD203B41FA5}">
                      <a16:colId xmlns:a16="http://schemas.microsoft.com/office/drawing/2014/main" val="2643848055"/>
                    </a:ext>
                  </a:extLst>
                </a:gridCol>
              </a:tblGrid>
              <a:tr h="41388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HQT &amp; Interventions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u="sng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71170"/>
                  </a:ext>
                </a:extLst>
              </a:tr>
              <a:tr h="38077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List top 3-5 HQT strategies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List main interventions across broad areas of need &amp; Key Stages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203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CA9FEC-4627-5402-6EC9-D52FD7DF1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80918"/>
              </p:ext>
            </p:extLst>
          </p:nvPr>
        </p:nvGraphicFramePr>
        <p:xfrm>
          <a:off x="8054942" y="1625471"/>
          <a:ext cx="2558266" cy="4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66">
                  <a:extLst>
                    <a:ext uri="{9D8B030D-6E8A-4147-A177-3AD203B41FA5}">
                      <a16:colId xmlns:a16="http://schemas.microsoft.com/office/drawing/2014/main" val="2643848055"/>
                    </a:ext>
                  </a:extLst>
                </a:gridCol>
              </a:tblGrid>
              <a:tr h="41388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Strengths &amp; Actions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u="sng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71170"/>
                  </a:ext>
                </a:extLst>
              </a:tr>
              <a:tr h="38077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List top 3-5 strengths of SEND provision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Add in Key Actions for academic year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2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10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0A2C-00EA-2262-ACCB-60ABF9D4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02" y="578777"/>
            <a:ext cx="6545399" cy="74658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Ink Free" panose="03080402000500000000" pitchFamily="66" charset="0"/>
              </a:rPr>
              <a:t>SEND in a Nutshell – SEND Stats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E1E619-CF11-C64B-8FBF-21B61CD16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468480"/>
              </p:ext>
            </p:extLst>
          </p:nvPr>
        </p:nvGraphicFramePr>
        <p:xfrm>
          <a:off x="84476" y="1524006"/>
          <a:ext cx="6121252" cy="443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FC12BB-A939-5367-547E-6B7F68A14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826221"/>
              </p:ext>
            </p:extLst>
          </p:nvPr>
        </p:nvGraphicFramePr>
        <p:xfrm>
          <a:off x="5076004" y="1524006"/>
          <a:ext cx="6121252" cy="443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257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750A2C-00EA-2262-ACCB-60ABF9D4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554" y="243324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 dirty="0">
                <a:solidFill>
                  <a:schemeClr val="accent1"/>
                </a:solidFill>
                <a:latin typeface="Ink Free" panose="03080402000500000000" pitchFamily="66" charset="0"/>
              </a:rPr>
              <a:t>SEND in a Nutshell – SEND Stats</a:t>
            </a:r>
            <a:endParaRPr lang="en-US" sz="3700" kern="1200" dirty="0">
              <a:solidFill>
                <a:schemeClr val="accent1"/>
              </a:solidFill>
              <a:latin typeface="Ink Free" panose="03080402000500000000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BC4E8D-8E80-0E29-0EDA-433C6429D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28504"/>
              </p:ext>
            </p:extLst>
          </p:nvPr>
        </p:nvGraphicFramePr>
        <p:xfrm>
          <a:off x="1400817" y="2398985"/>
          <a:ext cx="7625165" cy="2376683"/>
        </p:xfrm>
        <a:graphic>
          <a:graphicData uri="http://schemas.openxmlformats.org/drawingml/2006/table">
            <a:tbl>
              <a:tblPr firstRow="1" firstCol="1" bandRow="1"/>
              <a:tblGrid>
                <a:gridCol w="2290091">
                  <a:extLst>
                    <a:ext uri="{9D8B030D-6E8A-4147-A177-3AD203B41FA5}">
                      <a16:colId xmlns:a16="http://schemas.microsoft.com/office/drawing/2014/main" val="90906421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val="1070842780"/>
                    </a:ext>
                  </a:extLst>
                </a:gridCol>
                <a:gridCol w="599301">
                  <a:extLst>
                    <a:ext uri="{9D8B030D-6E8A-4147-A177-3AD203B41FA5}">
                      <a16:colId xmlns:a16="http://schemas.microsoft.com/office/drawing/2014/main" val="1132411950"/>
                    </a:ext>
                  </a:extLst>
                </a:gridCol>
                <a:gridCol w="569982">
                  <a:extLst>
                    <a:ext uri="{9D8B030D-6E8A-4147-A177-3AD203B41FA5}">
                      <a16:colId xmlns:a16="http://schemas.microsoft.com/office/drawing/2014/main" val="4085784743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val="2535350446"/>
                    </a:ext>
                  </a:extLst>
                </a:gridCol>
                <a:gridCol w="599301">
                  <a:extLst>
                    <a:ext uri="{9D8B030D-6E8A-4147-A177-3AD203B41FA5}">
                      <a16:colId xmlns:a16="http://schemas.microsoft.com/office/drawing/2014/main" val="2316809946"/>
                    </a:ext>
                  </a:extLst>
                </a:gridCol>
                <a:gridCol w="569982">
                  <a:extLst>
                    <a:ext uri="{9D8B030D-6E8A-4147-A177-3AD203B41FA5}">
                      <a16:colId xmlns:a16="http://schemas.microsoft.com/office/drawing/2014/main" val="1566077797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val="2096301760"/>
                    </a:ext>
                  </a:extLst>
                </a:gridCol>
                <a:gridCol w="599301">
                  <a:extLst>
                    <a:ext uri="{9D8B030D-6E8A-4147-A177-3AD203B41FA5}">
                      <a16:colId xmlns:a16="http://schemas.microsoft.com/office/drawing/2014/main" val="4060864773"/>
                    </a:ext>
                  </a:extLst>
                </a:gridCol>
                <a:gridCol w="569982">
                  <a:extLst>
                    <a:ext uri="{9D8B030D-6E8A-4147-A177-3AD203B41FA5}">
                      <a16:colId xmlns:a16="http://schemas.microsoft.com/office/drawing/2014/main" val="3303113472"/>
                    </a:ext>
                  </a:extLst>
                </a:gridCol>
              </a:tblGrid>
              <a:tr h="2548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Based on primary needs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SEND 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 SUPPORT 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EHCP 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1006"/>
                  </a:ext>
                </a:extLst>
              </a:tr>
              <a:tr h="2548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09967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Cognition &amp; Learning (C&amp;L)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21.7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75565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 &amp; Interaction (C&amp;I)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35.4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42104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Emotional &amp; Mental Health (SEMH)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92149"/>
                  </a:ext>
                </a:extLst>
              </a:tr>
              <a:tr h="2548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Sensory &amp; Physical (S&amp;P)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42" marR="8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6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0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A916-EF7C-25AB-BDA9-6D2F750A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SEND Stats-Reflections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F69E3A1-FBE9-82B5-9B4D-E1412EE95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699823"/>
              </p:ext>
            </p:extLst>
          </p:nvPr>
        </p:nvGraphicFramePr>
        <p:xfrm>
          <a:off x="536919" y="1382259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D44D3F-FB6C-92BF-BCD2-362580C5FD8F}"/>
              </a:ext>
            </a:extLst>
          </p:cNvPr>
          <p:cNvSpPr txBox="1"/>
          <p:nvPr/>
        </p:nvSpPr>
        <p:spPr>
          <a:xfrm>
            <a:off x="2578813" y="4716394"/>
            <a:ext cx="610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Ink Free" panose="03080402000500000000" pitchFamily="66" charset="0"/>
              </a:rPr>
              <a:t>Are there any whole-school changes that could be made to respond to changing pupil needs?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5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5E8E45C5-1439-B0E4-D58A-A4621F060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4780" b="-1"/>
          <a:stretch>
            <a:fillRect/>
          </a:stretch>
        </p:blipFill>
        <p:spPr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6A916-EF7C-25AB-BDA9-6D2F750A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>
                <a:latin typeface="Ink Free" panose="03080402000500000000" pitchFamily="66" charset="0"/>
              </a:rPr>
              <a:t>SEND in a Nutshell Templates</a:t>
            </a:r>
          </a:p>
        </p:txBody>
      </p:sp>
      <p:pic>
        <p:nvPicPr>
          <p:cNvPr id="7" name="Picture 6" descr="A colorful char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09297502-0843-A749-95A8-496F25501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8" b="-5"/>
          <a:stretch>
            <a:fillRect/>
          </a:stretch>
        </p:blipFill>
        <p:spPr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8" name="Picture 7" descr="A screenshot of a diagram&#10;&#10;AI-generated content may be incorrect.">
            <a:extLst>
              <a:ext uri="{FF2B5EF4-FFF2-40B4-BE49-F238E27FC236}">
                <a16:creationId xmlns:a16="http://schemas.microsoft.com/office/drawing/2014/main" id="{F965560F-0756-B2E9-F294-440222D38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" b="3"/>
          <a:stretch>
            <a:fillRect/>
          </a:stretch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76A370E-C7CA-4ED6-BBEE-CE73A7944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0943" y="2618834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C45DED-5AFE-434B-A28C-F5DF05539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78396" y="0"/>
            <a:ext cx="400664" cy="26188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928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533</Words>
  <Application>Microsoft Office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Ink Free</vt:lpstr>
      <vt:lpstr>Segoe UI Light</vt:lpstr>
      <vt:lpstr>Trebuchet MS</vt:lpstr>
      <vt:lpstr>Wingdings 3</vt:lpstr>
      <vt:lpstr>Facet</vt:lpstr>
      <vt:lpstr>SEND in a Nutshell</vt:lpstr>
      <vt:lpstr>SEND in a Nutshell – why?</vt:lpstr>
      <vt:lpstr>PowerPoint Presentation</vt:lpstr>
      <vt:lpstr>PowerPoint Presentation</vt:lpstr>
      <vt:lpstr>SEND in a Nutshell – What?</vt:lpstr>
      <vt:lpstr>SEND in a Nutshell – SEND Stats</vt:lpstr>
      <vt:lpstr>SEND in a Nutshell – SEND Stats</vt:lpstr>
      <vt:lpstr>SEND Stats-Reflections</vt:lpstr>
      <vt:lpstr>SEND in a Nutshell Templates</vt:lpstr>
      <vt:lpstr>PowerPoint Presentation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Meacock</dc:creator>
  <cp:lastModifiedBy>Sharon Meacock</cp:lastModifiedBy>
  <cp:revision>4</cp:revision>
  <dcterms:created xsi:type="dcterms:W3CDTF">2025-02-14T10:36:23Z</dcterms:created>
  <dcterms:modified xsi:type="dcterms:W3CDTF">2025-06-22T09:36:02Z</dcterms:modified>
</cp:coreProperties>
</file>