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2"/>
  </p:notesMasterIdLst>
  <p:sldIdLst>
    <p:sldId id="349" r:id="rId5"/>
    <p:sldId id="505" r:id="rId6"/>
    <p:sldId id="507" r:id="rId7"/>
    <p:sldId id="517" r:id="rId8"/>
    <p:sldId id="518" r:id="rId9"/>
    <p:sldId id="519" r:id="rId10"/>
    <p:sldId id="520" r:id="rId11"/>
  </p:sldIdLst>
  <p:sldSz cx="9144000" cy="6858000" type="screen4x3"/>
  <p:notesSz cx="6810375" cy="99425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A7EB01A-FB00-BB4D-E2E9-D02E8791073A}" name="Anne-Marie Frost" initials="AF" userId="S::anne-marie.frost@oldham.gov.uk::d83b798f-5810-412c-8267-aee3a15bbc5e" providerId="AD"/>
  <p188:author id="{033AA773-E75E-7FE6-3C31-127ED7245F84}" name="Cathy Radford" initials="CR" userId="272a491c2451c13b"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AB9D"/>
    <a:srgbClr val="5F679E"/>
    <a:srgbClr val="248580"/>
    <a:srgbClr val="F8FCDC"/>
    <a:srgbClr val="F2FA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A464ED-9ABE-AB4E-B818-5D2BC07258B2}" v="7" dt="2025-03-03T10:14:54.00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333" autoAdjust="0"/>
  </p:normalViewPr>
  <p:slideViewPr>
    <p:cSldViewPr snapToGrid="0">
      <p:cViewPr varScale="1">
        <p:scale>
          <a:sx n="65" d="100"/>
          <a:sy n="65" d="100"/>
        </p:scale>
        <p:origin x="1320" y="3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18" Type="http://schemas.microsoft.com/office/2018/10/relationships/authors" Target="author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163" cy="49712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7636" y="0"/>
            <a:ext cx="2951163" cy="497126"/>
          </a:xfrm>
          <a:prstGeom prst="rect">
            <a:avLst/>
          </a:prstGeom>
        </p:spPr>
        <p:txBody>
          <a:bodyPr vert="horz" lIns="91440" tIns="45720" rIns="91440" bIns="45720" rtlCol="0"/>
          <a:lstStyle>
            <a:lvl1pPr algn="r">
              <a:defRPr sz="1200"/>
            </a:lvl1pPr>
          </a:lstStyle>
          <a:p>
            <a:fld id="{3F0CFA94-61FF-41A6-9F46-4D00A9B5F9E0}" type="datetimeFigureOut">
              <a:rPr lang="en-GB" smtClean="0"/>
              <a:t>30/06/2025</a:t>
            </a:fld>
            <a:endParaRPr lang="en-GB"/>
          </a:p>
        </p:txBody>
      </p:sp>
      <p:sp>
        <p:nvSpPr>
          <p:cNvPr id="4" name="Slide Image Placeholder 3"/>
          <p:cNvSpPr>
            <a:spLocks noGrp="1" noRot="1" noChangeAspect="1"/>
          </p:cNvSpPr>
          <p:nvPr>
            <p:ph type="sldImg" idx="2"/>
          </p:nvPr>
        </p:nvSpPr>
        <p:spPr>
          <a:xfrm>
            <a:off x="920750" y="746125"/>
            <a:ext cx="4968875" cy="372745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1038" y="4722694"/>
            <a:ext cx="5448300" cy="447413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3662"/>
            <a:ext cx="2951163" cy="497126"/>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7636" y="9443662"/>
            <a:ext cx="2951163" cy="497126"/>
          </a:xfrm>
          <a:prstGeom prst="rect">
            <a:avLst/>
          </a:prstGeom>
        </p:spPr>
        <p:txBody>
          <a:bodyPr vert="horz" lIns="91440" tIns="45720" rIns="91440" bIns="45720" rtlCol="0" anchor="b"/>
          <a:lstStyle>
            <a:lvl1pPr algn="r">
              <a:defRPr sz="1200"/>
            </a:lvl1pPr>
          </a:lstStyle>
          <a:p>
            <a:fld id="{5B00F9E7-44DC-4E17-B1C8-3F2188879203}" type="slidenum">
              <a:rPr lang="en-GB" smtClean="0"/>
              <a:t>‹#›</a:t>
            </a:fld>
            <a:endParaRPr lang="en-GB"/>
          </a:p>
        </p:txBody>
      </p:sp>
    </p:spTree>
    <p:extLst>
      <p:ext uri="{BB962C8B-B14F-4D97-AF65-F5344CB8AC3E}">
        <p14:creationId xmlns:p14="http://schemas.microsoft.com/office/powerpoint/2010/main" val="24500809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dirty="0">
                <a:solidFill>
                  <a:srgbClr val="000000"/>
                </a:solidFill>
                <a:effectLst/>
                <a:latin typeface="Aptos" panose="020F0502020204030204" pitchFamily="34" charset="0"/>
              </a:rPr>
              <a:t>Every child in </a:t>
            </a:r>
            <a:r>
              <a:rPr lang="en-GB" sz="1800" b="0" i="0" u="none" strike="noStrike" dirty="0">
                <a:solidFill>
                  <a:srgbClr val="000000"/>
                </a:solidFill>
                <a:effectLst/>
                <a:latin typeface="Aptos" panose="020F0502020204030204" pitchFamily="34" charset="0"/>
              </a:rPr>
              <a:t>EY </a:t>
            </a:r>
            <a:r>
              <a:rPr lang="en-GB" sz="1800" b="0" i="0" dirty="0">
                <a:solidFill>
                  <a:srgbClr val="000000"/>
                </a:solidFill>
                <a:effectLst/>
                <a:latin typeface="Aptos" panose="020F0502020204030204" pitchFamily="34" charset="0"/>
              </a:rPr>
              <a:t>should be screened using the Early Years </a:t>
            </a:r>
            <a:r>
              <a:rPr lang="en-GB" sz="1800" b="0" i="0" dirty="0" err="1">
                <a:solidFill>
                  <a:srgbClr val="000000"/>
                </a:solidFill>
                <a:effectLst/>
                <a:latin typeface="Aptos" panose="020F0502020204030204" pitchFamily="34" charset="0"/>
              </a:rPr>
              <a:t>WellComm</a:t>
            </a:r>
            <a:r>
              <a:rPr lang="en-GB" sz="1800" b="0" i="0" dirty="0">
                <a:solidFill>
                  <a:srgbClr val="000000"/>
                </a:solidFill>
                <a:effectLst/>
                <a:latin typeface="Aptos" panose="020F0502020204030204" pitchFamily="34" charset="0"/>
              </a:rPr>
              <a:t>. Children who don’t achieve a green score at their chronological age band should access regular intervention and be re-screened termly to track progress. Beyond this it is recommended that children should be screened with </a:t>
            </a:r>
            <a:r>
              <a:rPr lang="en-GB" sz="1800" b="0" i="0" dirty="0" err="1">
                <a:solidFill>
                  <a:srgbClr val="000000"/>
                </a:solidFill>
                <a:effectLst/>
                <a:latin typeface="Aptos" panose="020F0502020204030204" pitchFamily="34" charset="0"/>
              </a:rPr>
              <a:t>WellComm</a:t>
            </a:r>
            <a:r>
              <a:rPr lang="en-GB" sz="1800" b="0" i="0" dirty="0">
                <a:solidFill>
                  <a:srgbClr val="000000"/>
                </a:solidFill>
                <a:effectLst/>
                <a:latin typeface="Aptos" panose="020F0502020204030204" pitchFamily="34" charset="0"/>
              </a:rPr>
              <a:t> at any point, either EY or Primary, if concerns around language or communication are raised. You may also want to screen children who are new to school where little information has been provided about them. However, please note it is always important to give children time to settle. </a:t>
            </a:r>
            <a:endParaRPr lang="en-GB" dirty="0"/>
          </a:p>
        </p:txBody>
      </p:sp>
      <p:sp>
        <p:nvSpPr>
          <p:cNvPr id="4" name="Slide Number Placeholder 3"/>
          <p:cNvSpPr>
            <a:spLocks noGrp="1"/>
          </p:cNvSpPr>
          <p:nvPr>
            <p:ph type="sldNum" sz="quarter" idx="5"/>
          </p:nvPr>
        </p:nvSpPr>
        <p:spPr/>
        <p:txBody>
          <a:bodyPr/>
          <a:lstStyle/>
          <a:p>
            <a:fld id="{5B00F9E7-44DC-4E17-B1C8-3F2188879203}" type="slidenum">
              <a:rPr lang="en-GB" smtClean="0"/>
              <a:t>1</a:t>
            </a:fld>
            <a:endParaRPr lang="en-GB"/>
          </a:p>
        </p:txBody>
      </p:sp>
    </p:spTree>
    <p:extLst>
      <p:ext uri="{BB962C8B-B14F-4D97-AF65-F5344CB8AC3E}">
        <p14:creationId xmlns:p14="http://schemas.microsoft.com/office/powerpoint/2010/main" val="19393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dirty="0">
                <a:solidFill>
                  <a:srgbClr val="000000"/>
                </a:solidFill>
                <a:effectLst/>
                <a:latin typeface="Aptos"/>
              </a:rPr>
              <a:t>To complete the </a:t>
            </a:r>
            <a:r>
              <a:rPr lang="en-GB" sz="1800" b="0" i="0" dirty="0" err="1">
                <a:solidFill>
                  <a:srgbClr val="000000"/>
                </a:solidFill>
                <a:effectLst/>
                <a:latin typeface="Aptos"/>
              </a:rPr>
              <a:t>WellComm</a:t>
            </a:r>
            <a:r>
              <a:rPr lang="en-GB" sz="1800" b="0" i="0" dirty="0">
                <a:solidFill>
                  <a:srgbClr val="000000"/>
                </a:solidFill>
                <a:effectLst/>
                <a:latin typeface="Aptos"/>
              </a:rPr>
              <a:t> Primary screen you will need: The picture book and the Little Book of Score Sheets and Rules and some photocopies of the score sheets as you will need to write on these!</a:t>
            </a:r>
            <a:r>
              <a:rPr lang="en-GB" sz="1800" b="0" i="0" dirty="0">
                <a:solidFill>
                  <a:srgbClr val="FF0000"/>
                </a:solidFill>
                <a:effectLst/>
                <a:latin typeface="Aptos"/>
              </a:rPr>
              <a:t> </a:t>
            </a:r>
            <a:r>
              <a:rPr lang="en-GB" sz="1800" b="0" i="0" dirty="0">
                <a:solidFill>
                  <a:srgbClr val="000000"/>
                </a:solidFill>
                <a:effectLst/>
                <a:latin typeface="Aptos"/>
              </a:rPr>
              <a:t>The only additional resource needed for the </a:t>
            </a:r>
            <a:r>
              <a:rPr lang="en-GB" sz="1800" b="0" i="0" dirty="0" err="1">
                <a:solidFill>
                  <a:srgbClr val="000000"/>
                </a:solidFill>
                <a:effectLst/>
                <a:latin typeface="Aptos"/>
              </a:rPr>
              <a:t>WellComm</a:t>
            </a:r>
            <a:r>
              <a:rPr lang="en-GB" sz="1800" b="0" i="0" dirty="0">
                <a:solidFill>
                  <a:srgbClr val="000000"/>
                </a:solidFill>
                <a:effectLst/>
                <a:latin typeface="Aptos"/>
              </a:rPr>
              <a:t> primary is a timer. It is a good idea to find a quiet space to complete the screening, with minimal distraction. </a:t>
            </a:r>
            <a:endParaRPr lang="en-GB" dirty="0">
              <a:cs typeface="Calibri"/>
            </a:endParaRPr>
          </a:p>
        </p:txBody>
      </p:sp>
      <p:sp>
        <p:nvSpPr>
          <p:cNvPr id="4" name="Slide Number Placeholder 3"/>
          <p:cNvSpPr>
            <a:spLocks noGrp="1"/>
          </p:cNvSpPr>
          <p:nvPr>
            <p:ph type="sldNum" sz="quarter" idx="5"/>
          </p:nvPr>
        </p:nvSpPr>
        <p:spPr/>
        <p:txBody>
          <a:bodyPr/>
          <a:lstStyle/>
          <a:p>
            <a:fld id="{5B00F9E7-44DC-4E17-B1C8-3F2188879203}" type="slidenum">
              <a:rPr lang="en-GB" smtClean="0"/>
              <a:t>2</a:t>
            </a:fld>
            <a:endParaRPr lang="en-GB"/>
          </a:p>
        </p:txBody>
      </p:sp>
    </p:spTree>
    <p:extLst>
      <p:ext uri="{BB962C8B-B14F-4D97-AF65-F5344CB8AC3E}">
        <p14:creationId xmlns:p14="http://schemas.microsoft.com/office/powerpoint/2010/main" val="2158009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ChangeArrowheads="1" noTextEdit="1"/>
          </p:cNvSpPr>
          <p:nvPr>
            <p:ph type="sldImg"/>
          </p:nvPr>
        </p:nvSpPr>
        <p:spPr>
          <a:ln/>
        </p:spPr>
      </p:sp>
      <p:sp>
        <p:nvSpPr>
          <p:cNvPr id="32771" name="Notes Placeholder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rgbClr val="000000"/>
                </a:solidFill>
                <a:effectLst/>
                <a:latin typeface="Aptos"/>
              </a:rPr>
              <a:t>Start by looking at the </a:t>
            </a:r>
            <a:r>
              <a:rPr lang="en-GB" sz="1200" b="0" i="0" dirty="0" err="1">
                <a:solidFill>
                  <a:srgbClr val="000000"/>
                </a:solidFill>
                <a:effectLst/>
                <a:latin typeface="Aptos"/>
              </a:rPr>
              <a:t>WellComm</a:t>
            </a:r>
            <a:r>
              <a:rPr lang="en-GB" sz="1200" b="0" i="0" dirty="0">
                <a:solidFill>
                  <a:srgbClr val="000000"/>
                </a:solidFill>
                <a:effectLst/>
                <a:latin typeface="Aptos"/>
              </a:rPr>
              <a:t> age guide at the front of the Little Book of Score Sheets and Rules. Consider the age of the child in front of you and note the relevant section to start them at. </a:t>
            </a:r>
            <a:endParaRPr lang="en-GB" b="0" i="0" dirty="0">
              <a:solidFill>
                <a:srgbClr val="000000"/>
              </a:solidFill>
              <a:effectLst/>
              <a:latin typeface="Segoe UI" panose="020B0502040204020203" pitchFamily="34" charset="0"/>
            </a:endParaRPr>
          </a:p>
          <a:p>
            <a:endParaRPr lang="en-GB" dirty="0">
              <a:latin typeface="Times New Roman" charset="0"/>
              <a:ea typeface="MS PGothic" charset="0"/>
              <a:cs typeface="MS PGothic" charset="0"/>
            </a:endParaRPr>
          </a:p>
        </p:txBody>
      </p:sp>
      <p:sp>
        <p:nvSpPr>
          <p:cNvPr id="32772" name="Slide Number Placeholder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2338">
              <a:defRPr sz="2400">
                <a:solidFill>
                  <a:schemeClr val="tx1"/>
                </a:solidFill>
                <a:latin typeface="Times New Roman" charset="0"/>
                <a:ea typeface="ＭＳ Ｐゴシック" charset="0"/>
              </a:defRPr>
            </a:lvl1pPr>
            <a:lvl2pPr marL="742950" indent="-285750" defTabSz="922338">
              <a:defRPr sz="2400">
                <a:solidFill>
                  <a:schemeClr val="tx1"/>
                </a:solidFill>
                <a:latin typeface="Times New Roman" charset="0"/>
                <a:ea typeface="ＭＳ Ｐゴシック" charset="0"/>
              </a:defRPr>
            </a:lvl2pPr>
            <a:lvl3pPr marL="1143000" indent="-228600" defTabSz="922338">
              <a:defRPr sz="2400">
                <a:solidFill>
                  <a:schemeClr val="tx1"/>
                </a:solidFill>
                <a:latin typeface="Times New Roman" charset="0"/>
                <a:ea typeface="ＭＳ Ｐゴシック" charset="0"/>
              </a:defRPr>
            </a:lvl3pPr>
            <a:lvl4pPr marL="1600200" indent="-228600" defTabSz="922338">
              <a:defRPr sz="2400">
                <a:solidFill>
                  <a:schemeClr val="tx1"/>
                </a:solidFill>
                <a:latin typeface="Times New Roman" charset="0"/>
                <a:ea typeface="ＭＳ Ｐゴシック" charset="0"/>
              </a:defRPr>
            </a:lvl4pPr>
            <a:lvl5pPr marL="2057400" indent="-228600" defTabSz="922338">
              <a:defRPr sz="2400">
                <a:solidFill>
                  <a:schemeClr val="tx1"/>
                </a:solidFill>
                <a:latin typeface="Times New Roman" charset="0"/>
                <a:ea typeface="ＭＳ Ｐゴシック" charset="0"/>
              </a:defRPr>
            </a:lvl5pPr>
            <a:lvl6pPr marL="2514600" indent="-228600" defTabSz="92233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2233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2233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22338" eaLnBrk="0" fontAlgn="base" hangingPunct="0">
              <a:spcBef>
                <a:spcPct val="0"/>
              </a:spcBef>
              <a:spcAft>
                <a:spcPct val="0"/>
              </a:spcAft>
              <a:defRPr sz="2400">
                <a:solidFill>
                  <a:schemeClr val="tx1"/>
                </a:solidFill>
                <a:latin typeface="Times New Roman" charset="0"/>
                <a:ea typeface="ＭＳ Ｐゴシック" charset="0"/>
              </a:defRPr>
            </a:lvl9pPr>
          </a:lstStyle>
          <a:p>
            <a:fld id="{5C13FE28-FE3A-EC48-BD1B-460F7F34ADB6}" type="slidenum">
              <a:rPr lang="en-GB" sz="1200">
                <a:latin typeface="Arial" charset="0"/>
                <a:ea typeface="MS PGothic" charset="0"/>
                <a:cs typeface="MS PGothic" charset="0"/>
              </a:rPr>
              <a:pPr/>
              <a:t>3</a:t>
            </a:fld>
            <a:endParaRPr lang="en-GB" sz="1200">
              <a:latin typeface="Arial" charset="0"/>
              <a:ea typeface="MS PGothic" charset="0"/>
              <a:cs typeface="MS PGothic" charset="0"/>
            </a:endParaRPr>
          </a:p>
        </p:txBody>
      </p:sp>
    </p:spTree>
    <p:extLst>
      <p:ext uri="{BB962C8B-B14F-4D97-AF65-F5344CB8AC3E}">
        <p14:creationId xmlns:p14="http://schemas.microsoft.com/office/powerpoint/2010/main" val="27178056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ChangeArrowheads="1" noTextEdit="1"/>
          </p:cNvSpPr>
          <p:nvPr>
            <p:ph type="sldImg"/>
          </p:nvPr>
        </p:nvSpPr>
        <p:spPr>
          <a:ln/>
        </p:spPr>
      </p:sp>
      <p:sp>
        <p:nvSpPr>
          <p:cNvPr id="32771" name="Notes Placeholder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rgbClr val="000000"/>
                </a:solidFill>
                <a:effectLst/>
                <a:latin typeface="Aptos"/>
              </a:rPr>
              <a:t>For example, if you have a child in front of you who is 7 years and 6 months, you will start assessing them at section 2.  </a:t>
            </a:r>
            <a:endParaRPr lang="en-GB" b="0" i="0" dirty="0">
              <a:solidFill>
                <a:srgbClr val="000000"/>
              </a:solidFill>
              <a:effectLst/>
              <a:latin typeface="Segoe UI" panose="020B0502040204020203" pitchFamily="34" charset="0"/>
            </a:endParaRPr>
          </a:p>
          <a:p>
            <a:endParaRPr lang="en-GB" dirty="0">
              <a:latin typeface="Times New Roman" charset="0"/>
              <a:ea typeface="MS PGothic" charset="0"/>
              <a:cs typeface="MS PGothic" charset="0"/>
            </a:endParaRPr>
          </a:p>
        </p:txBody>
      </p:sp>
      <p:sp>
        <p:nvSpPr>
          <p:cNvPr id="32772" name="Slide Number Placeholder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2338">
              <a:defRPr sz="2400">
                <a:solidFill>
                  <a:schemeClr val="tx1"/>
                </a:solidFill>
                <a:latin typeface="Times New Roman" charset="0"/>
                <a:ea typeface="ＭＳ Ｐゴシック" charset="0"/>
              </a:defRPr>
            </a:lvl1pPr>
            <a:lvl2pPr marL="742950" indent="-285750" defTabSz="922338">
              <a:defRPr sz="2400">
                <a:solidFill>
                  <a:schemeClr val="tx1"/>
                </a:solidFill>
                <a:latin typeface="Times New Roman" charset="0"/>
                <a:ea typeface="ＭＳ Ｐゴシック" charset="0"/>
              </a:defRPr>
            </a:lvl2pPr>
            <a:lvl3pPr marL="1143000" indent="-228600" defTabSz="922338">
              <a:defRPr sz="2400">
                <a:solidFill>
                  <a:schemeClr val="tx1"/>
                </a:solidFill>
                <a:latin typeface="Times New Roman" charset="0"/>
                <a:ea typeface="ＭＳ Ｐゴシック" charset="0"/>
              </a:defRPr>
            </a:lvl3pPr>
            <a:lvl4pPr marL="1600200" indent="-228600" defTabSz="922338">
              <a:defRPr sz="2400">
                <a:solidFill>
                  <a:schemeClr val="tx1"/>
                </a:solidFill>
                <a:latin typeface="Times New Roman" charset="0"/>
                <a:ea typeface="ＭＳ Ｐゴシック" charset="0"/>
              </a:defRPr>
            </a:lvl4pPr>
            <a:lvl5pPr marL="2057400" indent="-228600" defTabSz="922338">
              <a:defRPr sz="2400">
                <a:solidFill>
                  <a:schemeClr val="tx1"/>
                </a:solidFill>
                <a:latin typeface="Times New Roman" charset="0"/>
                <a:ea typeface="ＭＳ Ｐゴシック" charset="0"/>
              </a:defRPr>
            </a:lvl5pPr>
            <a:lvl6pPr marL="2514600" indent="-228600" defTabSz="92233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2233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2233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22338" eaLnBrk="0" fontAlgn="base" hangingPunct="0">
              <a:spcBef>
                <a:spcPct val="0"/>
              </a:spcBef>
              <a:spcAft>
                <a:spcPct val="0"/>
              </a:spcAft>
              <a:defRPr sz="2400">
                <a:solidFill>
                  <a:schemeClr val="tx1"/>
                </a:solidFill>
                <a:latin typeface="Times New Roman" charset="0"/>
                <a:ea typeface="ＭＳ Ｐゴシック" charset="0"/>
              </a:defRPr>
            </a:lvl9pPr>
          </a:lstStyle>
          <a:p>
            <a:fld id="{5C13FE28-FE3A-EC48-BD1B-460F7F34ADB6}" type="slidenum">
              <a:rPr lang="en-GB" sz="1200">
                <a:latin typeface="Arial" charset="0"/>
                <a:ea typeface="MS PGothic" charset="0"/>
                <a:cs typeface="MS PGothic" charset="0"/>
              </a:rPr>
              <a:pPr/>
              <a:t>4</a:t>
            </a:fld>
            <a:endParaRPr lang="en-GB" sz="1200">
              <a:latin typeface="Arial" charset="0"/>
              <a:ea typeface="MS PGothic" charset="0"/>
              <a:cs typeface="MS PGothic" charset="0"/>
            </a:endParaRPr>
          </a:p>
        </p:txBody>
      </p:sp>
    </p:spTree>
    <p:extLst>
      <p:ext uri="{BB962C8B-B14F-4D97-AF65-F5344CB8AC3E}">
        <p14:creationId xmlns:p14="http://schemas.microsoft.com/office/powerpoint/2010/main" val="28934732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ChangeArrowheads="1" noTextEdit="1"/>
          </p:cNvSpPr>
          <p:nvPr>
            <p:ph type="sldImg"/>
          </p:nvPr>
        </p:nvSpPr>
        <p:spPr>
          <a:ln/>
        </p:spPr>
      </p:sp>
      <p:sp>
        <p:nvSpPr>
          <p:cNvPr id="32771" name="Notes Placeholder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rgbClr val="000000"/>
                </a:solidFill>
                <a:effectLst/>
                <a:latin typeface="Aptos"/>
              </a:rPr>
              <a:t>Now that you know which section you are going to start assessing the child at, find that section in your photocopied score sheets. Then find the same section in the ‘rules’ part of the Little Book of Score Sheets and Rules. For example, if you are assessing them at section 2, you would find section 2 in the rules. This will be your script. Read each question to the child, showing them the relevant picture from the Picture Book. Be careful not to give anything away when you are asking the questions. Mark on the score sheet whether they get the answer right or wrong (consider using a tick with a hook instead of a cross if the child answers incorrectly). If the font in the Rules is the same colour as the section, this is an observation and should not be read aloud. There is room at the end of the score sheet to add any notes or additional comments. For example, if the child’s speech is unclear or they have poor attention. </a:t>
            </a:r>
            <a:endParaRPr lang="en-GB" b="0" i="0" dirty="0">
              <a:solidFill>
                <a:srgbClr val="000000"/>
              </a:solidFill>
              <a:effectLst/>
              <a:latin typeface="Segoe UI" panose="020B0502040204020203" pitchFamily="34" charset="0"/>
            </a:endParaRPr>
          </a:p>
          <a:p>
            <a:endParaRPr lang="en-GB" dirty="0">
              <a:latin typeface="Times New Roman" charset="0"/>
              <a:ea typeface="MS PGothic" charset="0"/>
              <a:cs typeface="MS PGothic" charset="0"/>
            </a:endParaRPr>
          </a:p>
        </p:txBody>
      </p:sp>
      <p:sp>
        <p:nvSpPr>
          <p:cNvPr id="32772" name="Slide Number Placeholder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2338">
              <a:defRPr sz="2400">
                <a:solidFill>
                  <a:schemeClr val="tx1"/>
                </a:solidFill>
                <a:latin typeface="Times New Roman" charset="0"/>
                <a:ea typeface="ＭＳ Ｐゴシック" charset="0"/>
              </a:defRPr>
            </a:lvl1pPr>
            <a:lvl2pPr marL="742950" indent="-285750" defTabSz="922338">
              <a:defRPr sz="2400">
                <a:solidFill>
                  <a:schemeClr val="tx1"/>
                </a:solidFill>
                <a:latin typeface="Times New Roman" charset="0"/>
                <a:ea typeface="ＭＳ Ｐゴシック" charset="0"/>
              </a:defRPr>
            </a:lvl2pPr>
            <a:lvl3pPr marL="1143000" indent="-228600" defTabSz="922338">
              <a:defRPr sz="2400">
                <a:solidFill>
                  <a:schemeClr val="tx1"/>
                </a:solidFill>
                <a:latin typeface="Times New Roman" charset="0"/>
                <a:ea typeface="ＭＳ Ｐゴシック" charset="0"/>
              </a:defRPr>
            </a:lvl3pPr>
            <a:lvl4pPr marL="1600200" indent="-228600" defTabSz="922338">
              <a:defRPr sz="2400">
                <a:solidFill>
                  <a:schemeClr val="tx1"/>
                </a:solidFill>
                <a:latin typeface="Times New Roman" charset="0"/>
                <a:ea typeface="ＭＳ Ｐゴシック" charset="0"/>
              </a:defRPr>
            </a:lvl4pPr>
            <a:lvl5pPr marL="2057400" indent="-228600" defTabSz="922338">
              <a:defRPr sz="2400">
                <a:solidFill>
                  <a:schemeClr val="tx1"/>
                </a:solidFill>
                <a:latin typeface="Times New Roman" charset="0"/>
                <a:ea typeface="ＭＳ Ｐゴシック" charset="0"/>
              </a:defRPr>
            </a:lvl5pPr>
            <a:lvl6pPr marL="2514600" indent="-228600" defTabSz="92233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2233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2233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22338" eaLnBrk="0" fontAlgn="base" hangingPunct="0">
              <a:spcBef>
                <a:spcPct val="0"/>
              </a:spcBef>
              <a:spcAft>
                <a:spcPct val="0"/>
              </a:spcAft>
              <a:defRPr sz="2400">
                <a:solidFill>
                  <a:schemeClr val="tx1"/>
                </a:solidFill>
                <a:latin typeface="Times New Roman" charset="0"/>
                <a:ea typeface="ＭＳ Ｐゴシック" charset="0"/>
              </a:defRPr>
            </a:lvl9pPr>
          </a:lstStyle>
          <a:p>
            <a:fld id="{5C13FE28-FE3A-EC48-BD1B-460F7F34ADB6}" type="slidenum">
              <a:rPr lang="en-GB" sz="1200">
                <a:latin typeface="Arial" charset="0"/>
                <a:ea typeface="MS PGothic" charset="0"/>
                <a:cs typeface="MS PGothic" charset="0"/>
              </a:rPr>
              <a:pPr/>
              <a:t>5</a:t>
            </a:fld>
            <a:endParaRPr lang="en-GB" sz="1200">
              <a:latin typeface="Arial" charset="0"/>
              <a:ea typeface="MS PGothic" charset="0"/>
              <a:cs typeface="MS PGothic" charset="0"/>
            </a:endParaRPr>
          </a:p>
        </p:txBody>
      </p:sp>
    </p:spTree>
    <p:extLst>
      <p:ext uri="{BB962C8B-B14F-4D97-AF65-F5344CB8AC3E}">
        <p14:creationId xmlns:p14="http://schemas.microsoft.com/office/powerpoint/2010/main" val="9405907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ChangeArrowheads="1" noTextEdit="1"/>
          </p:cNvSpPr>
          <p:nvPr>
            <p:ph type="sldImg"/>
          </p:nvPr>
        </p:nvSpPr>
        <p:spPr>
          <a:ln/>
        </p:spPr>
      </p:sp>
      <p:sp>
        <p:nvSpPr>
          <p:cNvPr id="32771" name="Notes Placeholder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r>
              <a:rPr lang="en-GB" sz="1800" b="0" i="0" dirty="0">
                <a:solidFill>
                  <a:srgbClr val="000000"/>
                </a:solidFill>
                <a:effectLst/>
                <a:latin typeface="Aptos"/>
              </a:rPr>
              <a:t>When you have completed all the questions with the child in that section, total up the number of questions the child got right and look at the score guide to determine </a:t>
            </a:r>
            <a:r>
              <a:rPr lang="en-GB" sz="1800" b="0" i="0" u="none" strike="noStrike" dirty="0">
                <a:solidFill>
                  <a:srgbClr val="000000"/>
                </a:solidFill>
                <a:effectLst/>
                <a:latin typeface="Aptos"/>
              </a:rPr>
              <a:t>a red, amber or green AKA RAG score</a:t>
            </a:r>
            <a:r>
              <a:rPr lang="en-GB" sz="1800" b="0" i="0" dirty="0">
                <a:solidFill>
                  <a:srgbClr val="FF0000"/>
                </a:solidFill>
                <a:effectLst/>
                <a:latin typeface="Aptos"/>
              </a:rPr>
              <a:t>.</a:t>
            </a:r>
            <a:r>
              <a:rPr lang="en-GB" sz="1800" b="0" i="0" dirty="0">
                <a:solidFill>
                  <a:srgbClr val="000000"/>
                </a:solidFill>
                <a:effectLst/>
                <a:latin typeface="Aptos"/>
              </a:rPr>
              <a:t> If the child scored green, there is nothing more you need to do – that child is working at that age equivalent. If the child scored amber or red, you would need </a:t>
            </a:r>
            <a:r>
              <a:rPr lang="en-GB" sz="1800" b="0" i="0" u="none" strike="noStrike" dirty="0">
                <a:solidFill>
                  <a:srgbClr val="000000"/>
                </a:solidFill>
                <a:effectLst/>
                <a:latin typeface="Aptos"/>
              </a:rPr>
              <a:t>to continue to screen backwards to find their baseline</a:t>
            </a:r>
            <a:r>
              <a:rPr lang="en-GB" sz="1800" b="0" i="0" dirty="0">
                <a:solidFill>
                  <a:srgbClr val="000000"/>
                </a:solidFill>
                <a:effectLst/>
                <a:latin typeface="Aptos"/>
              </a:rPr>
              <a:t>. For example, if the child was assessed at section 2, but they </a:t>
            </a:r>
            <a:r>
              <a:rPr lang="en-GB" sz="1800" b="0" i="0" u="none" strike="noStrike" dirty="0">
                <a:solidFill>
                  <a:srgbClr val="000000"/>
                </a:solidFill>
                <a:effectLst/>
                <a:latin typeface="Aptos"/>
              </a:rPr>
              <a:t>scored amber</a:t>
            </a:r>
            <a:r>
              <a:rPr lang="en-GB" sz="1800" b="0" i="0" dirty="0">
                <a:solidFill>
                  <a:srgbClr val="000000"/>
                </a:solidFill>
                <a:effectLst/>
                <a:latin typeface="Aptos"/>
              </a:rPr>
              <a:t>, you would need to do the assessment at section 1. Keep working back until that child achieves a green. For some children, this might mean needing to go back to the early years </a:t>
            </a:r>
            <a:r>
              <a:rPr lang="en-GB" sz="1800" b="0" i="0" dirty="0" err="1">
                <a:solidFill>
                  <a:srgbClr val="000000"/>
                </a:solidFill>
                <a:effectLst/>
                <a:latin typeface="Aptos"/>
              </a:rPr>
              <a:t>WellComm</a:t>
            </a:r>
            <a:r>
              <a:rPr lang="en-GB" sz="1800" b="0" i="0" dirty="0">
                <a:solidFill>
                  <a:srgbClr val="000000"/>
                </a:solidFill>
                <a:effectLst/>
                <a:latin typeface="Aptos"/>
              </a:rPr>
              <a:t> assessment. </a:t>
            </a:r>
          </a:p>
          <a:p>
            <a:endParaRPr lang="en-GB" sz="1800" b="0" i="0" dirty="0">
              <a:solidFill>
                <a:srgbClr val="000000"/>
              </a:solidFill>
              <a:effectLst/>
              <a:latin typeface="Aptos"/>
              <a:ea typeface="MS PGothic" charset="0"/>
              <a:cs typeface="MS PGothic" charset="0"/>
            </a:endParaRPr>
          </a:p>
          <a:p>
            <a:r>
              <a:rPr lang="en-GB" sz="1800" b="0" i="0" dirty="0">
                <a:solidFill>
                  <a:srgbClr val="000000"/>
                </a:solidFill>
                <a:effectLst/>
                <a:latin typeface="Aptos"/>
              </a:rPr>
              <a:t>Please note, the assessments can be broken up into chunks or done over a series of days if the child is struggling to focus. Consider using now and next boards if needed.  </a:t>
            </a:r>
            <a:endParaRPr lang="en-GB" dirty="0">
              <a:latin typeface="Times New Roman" charset="0"/>
              <a:ea typeface="MS PGothic" charset="0"/>
              <a:cs typeface="MS PGothic" charset="0"/>
            </a:endParaRPr>
          </a:p>
        </p:txBody>
      </p:sp>
      <p:sp>
        <p:nvSpPr>
          <p:cNvPr id="32772" name="Slide Number Placeholder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2338">
              <a:defRPr sz="2400">
                <a:solidFill>
                  <a:schemeClr val="tx1"/>
                </a:solidFill>
                <a:latin typeface="Times New Roman" charset="0"/>
                <a:ea typeface="ＭＳ Ｐゴシック" charset="0"/>
              </a:defRPr>
            </a:lvl1pPr>
            <a:lvl2pPr marL="742950" indent="-285750" defTabSz="922338">
              <a:defRPr sz="2400">
                <a:solidFill>
                  <a:schemeClr val="tx1"/>
                </a:solidFill>
                <a:latin typeface="Times New Roman" charset="0"/>
                <a:ea typeface="ＭＳ Ｐゴシック" charset="0"/>
              </a:defRPr>
            </a:lvl2pPr>
            <a:lvl3pPr marL="1143000" indent="-228600" defTabSz="922338">
              <a:defRPr sz="2400">
                <a:solidFill>
                  <a:schemeClr val="tx1"/>
                </a:solidFill>
                <a:latin typeface="Times New Roman" charset="0"/>
                <a:ea typeface="ＭＳ Ｐゴシック" charset="0"/>
              </a:defRPr>
            </a:lvl3pPr>
            <a:lvl4pPr marL="1600200" indent="-228600" defTabSz="922338">
              <a:defRPr sz="2400">
                <a:solidFill>
                  <a:schemeClr val="tx1"/>
                </a:solidFill>
                <a:latin typeface="Times New Roman" charset="0"/>
                <a:ea typeface="ＭＳ Ｐゴシック" charset="0"/>
              </a:defRPr>
            </a:lvl4pPr>
            <a:lvl5pPr marL="2057400" indent="-228600" defTabSz="922338">
              <a:defRPr sz="2400">
                <a:solidFill>
                  <a:schemeClr val="tx1"/>
                </a:solidFill>
                <a:latin typeface="Times New Roman" charset="0"/>
                <a:ea typeface="ＭＳ Ｐゴシック" charset="0"/>
              </a:defRPr>
            </a:lvl5pPr>
            <a:lvl6pPr marL="2514600" indent="-228600" defTabSz="92233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2233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2233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22338" eaLnBrk="0" fontAlgn="base" hangingPunct="0">
              <a:spcBef>
                <a:spcPct val="0"/>
              </a:spcBef>
              <a:spcAft>
                <a:spcPct val="0"/>
              </a:spcAft>
              <a:defRPr sz="2400">
                <a:solidFill>
                  <a:schemeClr val="tx1"/>
                </a:solidFill>
                <a:latin typeface="Times New Roman" charset="0"/>
                <a:ea typeface="ＭＳ Ｐゴシック" charset="0"/>
              </a:defRPr>
            </a:lvl9pPr>
          </a:lstStyle>
          <a:p>
            <a:fld id="{5C13FE28-FE3A-EC48-BD1B-460F7F34ADB6}" type="slidenum">
              <a:rPr lang="en-GB" sz="1200">
                <a:latin typeface="Arial" charset="0"/>
                <a:ea typeface="MS PGothic" charset="0"/>
                <a:cs typeface="MS PGothic" charset="0"/>
              </a:rPr>
              <a:pPr/>
              <a:t>6</a:t>
            </a:fld>
            <a:endParaRPr lang="en-GB" sz="1200">
              <a:latin typeface="Arial" charset="0"/>
              <a:ea typeface="MS PGothic" charset="0"/>
              <a:cs typeface="MS PGothic" charset="0"/>
            </a:endParaRPr>
          </a:p>
        </p:txBody>
      </p:sp>
    </p:spTree>
    <p:extLst>
      <p:ext uri="{BB962C8B-B14F-4D97-AF65-F5344CB8AC3E}">
        <p14:creationId xmlns:p14="http://schemas.microsoft.com/office/powerpoint/2010/main" val="15348510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ChangeArrowheads="1" noTextEdit="1"/>
          </p:cNvSpPr>
          <p:nvPr>
            <p:ph type="sldImg"/>
          </p:nvPr>
        </p:nvSpPr>
        <p:spPr>
          <a:ln/>
        </p:spPr>
      </p:sp>
      <p:sp>
        <p:nvSpPr>
          <p:cNvPr id="32771" name="Notes Placeholder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l" rtl="0" fontAlgn="base"/>
            <a:r>
              <a:rPr lang="en-GB" sz="1800" b="0" i="0" dirty="0">
                <a:solidFill>
                  <a:srgbClr val="000000"/>
                </a:solidFill>
                <a:effectLst/>
                <a:latin typeface="Aptos"/>
              </a:rPr>
              <a:t>You should ensure scores/baselines are recorded, you may use a spreadsheet or </a:t>
            </a:r>
            <a:r>
              <a:rPr lang="en-GB" sz="1800" b="0" i="0" dirty="0" err="1">
                <a:solidFill>
                  <a:srgbClr val="000000"/>
                </a:solidFill>
                <a:effectLst/>
                <a:latin typeface="Aptos"/>
              </a:rPr>
              <a:t>WellComm</a:t>
            </a:r>
            <a:r>
              <a:rPr lang="en-GB" sz="1800" b="0" i="0" dirty="0">
                <a:solidFill>
                  <a:srgbClr val="000000"/>
                </a:solidFill>
                <a:effectLst/>
                <a:latin typeface="Aptos"/>
              </a:rPr>
              <a:t> Digital/Wizard for this. You will need to do this to track children’s progress over time and to monitor it this is working for them, it will also help with setting up intervention groups and knowing which sections are a high priority to focus on in the classroom if there are higher numbers of children at a particular area. </a:t>
            </a:r>
            <a:endParaRPr lang="en-GB" b="0" i="0" dirty="0">
              <a:solidFill>
                <a:srgbClr val="000000"/>
              </a:solidFill>
              <a:effectLst/>
              <a:latin typeface="Segoe UI" panose="020B0502040204020203" pitchFamily="34" charset="0"/>
            </a:endParaRPr>
          </a:p>
          <a:p>
            <a:pPr algn="l" rtl="0" fontAlgn="base"/>
            <a:r>
              <a:rPr lang="en-GB" sz="1800" b="0" i="0" dirty="0">
                <a:solidFill>
                  <a:srgbClr val="000000"/>
                </a:solidFill>
                <a:effectLst/>
                <a:latin typeface="Aptos"/>
              </a:rPr>
              <a:t> </a:t>
            </a:r>
            <a:endParaRPr lang="en-GB" b="0" i="0" dirty="0">
              <a:solidFill>
                <a:srgbClr val="000000"/>
              </a:solidFill>
              <a:effectLst/>
              <a:latin typeface="Segoe UI" panose="020B0502040204020203" pitchFamily="34" charset="0"/>
            </a:endParaRPr>
          </a:p>
          <a:p>
            <a:endParaRPr lang="en-GB" dirty="0">
              <a:latin typeface="Times New Roman" charset="0"/>
              <a:ea typeface="MS PGothic" charset="0"/>
              <a:cs typeface="MS PGothic" charset="0"/>
            </a:endParaRPr>
          </a:p>
        </p:txBody>
      </p:sp>
      <p:sp>
        <p:nvSpPr>
          <p:cNvPr id="32772" name="Slide Number Placeholder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2338">
              <a:defRPr sz="2400">
                <a:solidFill>
                  <a:schemeClr val="tx1"/>
                </a:solidFill>
                <a:latin typeface="Times New Roman" charset="0"/>
                <a:ea typeface="ＭＳ Ｐゴシック" charset="0"/>
              </a:defRPr>
            </a:lvl1pPr>
            <a:lvl2pPr marL="742950" indent="-285750" defTabSz="922338">
              <a:defRPr sz="2400">
                <a:solidFill>
                  <a:schemeClr val="tx1"/>
                </a:solidFill>
                <a:latin typeface="Times New Roman" charset="0"/>
                <a:ea typeface="ＭＳ Ｐゴシック" charset="0"/>
              </a:defRPr>
            </a:lvl2pPr>
            <a:lvl3pPr marL="1143000" indent="-228600" defTabSz="922338">
              <a:defRPr sz="2400">
                <a:solidFill>
                  <a:schemeClr val="tx1"/>
                </a:solidFill>
                <a:latin typeface="Times New Roman" charset="0"/>
                <a:ea typeface="ＭＳ Ｐゴシック" charset="0"/>
              </a:defRPr>
            </a:lvl3pPr>
            <a:lvl4pPr marL="1600200" indent="-228600" defTabSz="922338">
              <a:defRPr sz="2400">
                <a:solidFill>
                  <a:schemeClr val="tx1"/>
                </a:solidFill>
                <a:latin typeface="Times New Roman" charset="0"/>
                <a:ea typeface="ＭＳ Ｐゴシック" charset="0"/>
              </a:defRPr>
            </a:lvl4pPr>
            <a:lvl5pPr marL="2057400" indent="-228600" defTabSz="922338">
              <a:defRPr sz="2400">
                <a:solidFill>
                  <a:schemeClr val="tx1"/>
                </a:solidFill>
                <a:latin typeface="Times New Roman" charset="0"/>
                <a:ea typeface="ＭＳ Ｐゴシック" charset="0"/>
              </a:defRPr>
            </a:lvl5pPr>
            <a:lvl6pPr marL="2514600" indent="-228600" defTabSz="92233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2233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2233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22338" eaLnBrk="0" fontAlgn="base" hangingPunct="0">
              <a:spcBef>
                <a:spcPct val="0"/>
              </a:spcBef>
              <a:spcAft>
                <a:spcPct val="0"/>
              </a:spcAft>
              <a:defRPr sz="2400">
                <a:solidFill>
                  <a:schemeClr val="tx1"/>
                </a:solidFill>
                <a:latin typeface="Times New Roman" charset="0"/>
                <a:ea typeface="ＭＳ Ｐゴシック" charset="0"/>
              </a:defRPr>
            </a:lvl9pPr>
          </a:lstStyle>
          <a:p>
            <a:fld id="{5C13FE28-FE3A-EC48-BD1B-460F7F34ADB6}" type="slidenum">
              <a:rPr lang="en-GB" sz="1200">
                <a:latin typeface="Arial" charset="0"/>
                <a:ea typeface="MS PGothic" charset="0"/>
                <a:cs typeface="MS PGothic" charset="0"/>
              </a:rPr>
              <a:pPr/>
              <a:t>7</a:t>
            </a:fld>
            <a:endParaRPr lang="en-GB" sz="1200">
              <a:latin typeface="Arial" charset="0"/>
              <a:ea typeface="MS PGothic" charset="0"/>
              <a:cs typeface="MS PGothic" charset="0"/>
            </a:endParaRPr>
          </a:p>
        </p:txBody>
      </p:sp>
    </p:spTree>
    <p:extLst>
      <p:ext uri="{BB962C8B-B14F-4D97-AF65-F5344CB8AC3E}">
        <p14:creationId xmlns:p14="http://schemas.microsoft.com/office/powerpoint/2010/main" val="4617888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2" descr="Y:\Oldham\Implementation\Templates\PowerPoint\Slug.jpg">
            <a:extLst>
              <a:ext uri="{FF2B5EF4-FFF2-40B4-BE49-F238E27FC236}">
                <a16:creationId xmlns:a16="http://schemas.microsoft.com/office/drawing/2014/main" id="{FEF9D2D7-5109-4593-A37D-3ED06480B364}"/>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04800" y="271463"/>
            <a:ext cx="8534400" cy="94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6" descr="Y:\Oldham\Master logos &amp; palettes\Oldham Partnership\Jpegs\OldhamPartner_RGB.jpg">
            <a:extLst>
              <a:ext uri="{FF2B5EF4-FFF2-40B4-BE49-F238E27FC236}">
                <a16:creationId xmlns:a16="http://schemas.microsoft.com/office/drawing/2014/main" id="{33AA4E38-522B-4473-9151-1D8151AAB31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35813" y="4664075"/>
            <a:ext cx="1627187"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0" name="Rectangle 2">
            <a:extLst>
              <a:ext uri="{FF2B5EF4-FFF2-40B4-BE49-F238E27FC236}">
                <a16:creationId xmlns:a16="http://schemas.microsoft.com/office/drawing/2014/main" id="{CD99F51C-E284-4305-9BCD-30FAEA847170}"/>
              </a:ext>
            </a:extLst>
          </p:cNvPr>
          <p:cNvSpPr>
            <a:spLocks noGrp="1" noChangeArrowheads="1"/>
          </p:cNvSpPr>
          <p:nvPr>
            <p:ph type="ctrTitle"/>
          </p:nvPr>
        </p:nvSpPr>
        <p:spPr>
          <a:xfrm>
            <a:off x="611188" y="1676400"/>
            <a:ext cx="7772400" cy="1295400"/>
          </a:xfrm>
        </p:spPr>
        <p:txBody>
          <a:bodyPr/>
          <a:lstStyle>
            <a:lvl1pPr>
              <a:lnSpc>
                <a:spcPct val="90000"/>
              </a:lnSpc>
              <a:defRPr sz="4100">
                <a:solidFill>
                  <a:srgbClr val="616365"/>
                </a:solidFill>
              </a:defRPr>
            </a:lvl1pPr>
          </a:lstStyle>
          <a:p>
            <a:pPr lvl="0"/>
            <a:r>
              <a:rPr lang="en-GB" altLang="en-US" noProof="0"/>
              <a:t>Click to edit master title style</a:t>
            </a:r>
            <a:br>
              <a:rPr lang="en-GB" altLang="en-US" noProof="0"/>
            </a:br>
            <a:endParaRPr lang="en-GB" altLang="en-US" noProof="0"/>
          </a:p>
        </p:txBody>
      </p:sp>
      <p:sp>
        <p:nvSpPr>
          <p:cNvPr id="78851" name="Rectangle 3">
            <a:extLst>
              <a:ext uri="{FF2B5EF4-FFF2-40B4-BE49-F238E27FC236}">
                <a16:creationId xmlns:a16="http://schemas.microsoft.com/office/drawing/2014/main" id="{2BFFBCB8-A8E5-4640-BAD0-48A50C9C253A}"/>
              </a:ext>
            </a:extLst>
          </p:cNvPr>
          <p:cNvSpPr>
            <a:spLocks noGrp="1" noChangeArrowheads="1"/>
          </p:cNvSpPr>
          <p:nvPr>
            <p:ph type="subTitle" idx="1"/>
          </p:nvPr>
        </p:nvSpPr>
        <p:spPr>
          <a:xfrm>
            <a:off x="611188" y="3048000"/>
            <a:ext cx="7696200" cy="1295400"/>
          </a:xfrm>
        </p:spPr>
        <p:txBody>
          <a:bodyPr/>
          <a:lstStyle>
            <a:lvl1pPr marL="0" indent="0">
              <a:spcBef>
                <a:spcPct val="0"/>
              </a:spcBef>
              <a:buFontTx/>
              <a:buNone/>
              <a:defRPr/>
            </a:lvl1pPr>
          </a:lstStyle>
          <a:p>
            <a:pPr lvl="0"/>
            <a:r>
              <a:rPr lang="en-GB" altLang="en-US" noProof="0"/>
              <a:t>Click to edit master subtitle style</a:t>
            </a:r>
          </a:p>
          <a:p>
            <a:pPr lvl="0"/>
            <a:endParaRPr lang="en-GB" altLang="en-US" noProof="0"/>
          </a:p>
        </p:txBody>
      </p:sp>
    </p:spTree>
    <p:extLst>
      <p:ext uri="{BB962C8B-B14F-4D97-AF65-F5344CB8AC3E}">
        <p14:creationId xmlns:p14="http://schemas.microsoft.com/office/powerpoint/2010/main" val="247324076"/>
      </p:ext>
    </p:extLst>
  </p:cSld>
  <p:clrMapOvr>
    <a:masterClrMapping/>
  </p:clrMapOvr>
  <p:transitio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C9CCB-865B-4EE0-A37A-B7CAE5B9353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BEBD4B8-9D63-43B3-97AC-A8D6DBAD75B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203890065"/>
      </p:ext>
    </p:extLst>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01C74D-16AD-48D6-ACA2-BADC11933478}"/>
              </a:ext>
            </a:extLst>
          </p:cNvPr>
          <p:cNvSpPr>
            <a:spLocks noGrp="1"/>
          </p:cNvSpPr>
          <p:nvPr>
            <p:ph type="title" orient="vert"/>
          </p:nvPr>
        </p:nvSpPr>
        <p:spPr>
          <a:xfrm>
            <a:off x="6440488" y="719138"/>
            <a:ext cx="1943100" cy="5302250"/>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6DE56D4-DED4-4116-968C-9763D2E8BA40}"/>
              </a:ext>
            </a:extLst>
          </p:cNvPr>
          <p:cNvSpPr>
            <a:spLocks noGrp="1"/>
          </p:cNvSpPr>
          <p:nvPr>
            <p:ph type="body" orient="vert" idx="1"/>
          </p:nvPr>
        </p:nvSpPr>
        <p:spPr>
          <a:xfrm>
            <a:off x="611188" y="719138"/>
            <a:ext cx="5676900" cy="53022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80212028"/>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FEF7E-AB43-42BC-B7CF-15E470A1C22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D9A348C-A292-439D-9FDA-7A1D10A62BA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65130731"/>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3BAA5-D5B1-47F3-BE03-D66074AA7BFF}"/>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05DB454-13A1-495D-9DFD-CE299A0A8193}"/>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Tree>
    <p:extLst>
      <p:ext uri="{BB962C8B-B14F-4D97-AF65-F5344CB8AC3E}">
        <p14:creationId xmlns:p14="http://schemas.microsoft.com/office/powerpoint/2010/main" val="2293423576"/>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D4C03-DB78-486E-B89C-E7E2197E2F8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EDFBB98-21CF-4101-A5F3-DBABC59AFA92}"/>
              </a:ext>
            </a:extLst>
          </p:cNvPr>
          <p:cNvSpPr>
            <a:spLocks noGrp="1"/>
          </p:cNvSpPr>
          <p:nvPr>
            <p:ph sz="half" idx="1"/>
          </p:nvPr>
        </p:nvSpPr>
        <p:spPr>
          <a:xfrm>
            <a:off x="611188" y="1906588"/>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4F46A3C-035D-4A2B-92E7-85CD282D73BD}"/>
              </a:ext>
            </a:extLst>
          </p:cNvPr>
          <p:cNvSpPr>
            <a:spLocks noGrp="1"/>
          </p:cNvSpPr>
          <p:nvPr>
            <p:ph sz="half" idx="2"/>
          </p:nvPr>
        </p:nvSpPr>
        <p:spPr>
          <a:xfrm>
            <a:off x="4573588" y="1906588"/>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23468401"/>
      </p:ext>
    </p:extLst>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CE2F0-CF99-4D51-B9C8-2070E64DD834}"/>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E5184CE-0378-4FE8-9562-0F04148120D7}"/>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C5B01F9-18C5-4666-8959-57926ABF9C62}"/>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7E9A0DA-4C79-4970-A14A-9E10B83E739B}"/>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0722C88-ADCA-4F3F-B303-A88A410C0B45}"/>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975055"/>
      </p:ext>
    </p:extLst>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B56C9-1A2A-4673-BDC4-62091A775BDF}"/>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091882230"/>
      </p:ext>
    </p:extLst>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16002963"/>
      </p:ext>
    </p:extLst>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6B6F9-9616-4D95-AE5F-120B1FC56E6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298209F-DE34-4794-9C07-441C37F174C8}"/>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0191588-0739-4A5E-8DED-52BC2EDB6275}"/>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378507316"/>
      </p:ext>
    </p:extLst>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F22E5-E6FC-4E1E-8702-E958805900E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2197166-1C57-414D-98F1-2FA402DD237F}"/>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a:extLst>
              <a:ext uri="{FF2B5EF4-FFF2-40B4-BE49-F238E27FC236}">
                <a16:creationId xmlns:a16="http://schemas.microsoft.com/office/drawing/2014/main" id="{71418ED6-CAA7-4E29-B7C9-B6E601D83D5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418632336"/>
      </p:ext>
    </p:extLst>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8FCDC"/>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588FE7B-E680-4E38-8523-550D1BBE1336}"/>
              </a:ext>
            </a:extLst>
          </p:cNvPr>
          <p:cNvSpPr>
            <a:spLocks noGrp="1" noChangeArrowheads="1"/>
          </p:cNvSpPr>
          <p:nvPr>
            <p:ph type="title"/>
          </p:nvPr>
        </p:nvSpPr>
        <p:spPr bwMode="auto">
          <a:xfrm>
            <a:off x="611188" y="719138"/>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title style</a:t>
            </a:r>
          </a:p>
        </p:txBody>
      </p:sp>
      <p:sp>
        <p:nvSpPr>
          <p:cNvPr id="1027" name="Rectangle 3">
            <a:extLst>
              <a:ext uri="{FF2B5EF4-FFF2-40B4-BE49-F238E27FC236}">
                <a16:creationId xmlns:a16="http://schemas.microsoft.com/office/drawing/2014/main" id="{F553B3E3-ABE1-4F7B-8CD6-9A9B8166AE95}"/>
              </a:ext>
            </a:extLst>
          </p:cNvPr>
          <p:cNvSpPr>
            <a:spLocks noGrp="1" noChangeArrowheads="1"/>
          </p:cNvSpPr>
          <p:nvPr>
            <p:ph type="body" idx="1"/>
          </p:nvPr>
        </p:nvSpPr>
        <p:spPr bwMode="auto">
          <a:xfrm>
            <a:off x="611188" y="1906588"/>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Line 14">
            <a:extLst>
              <a:ext uri="{FF2B5EF4-FFF2-40B4-BE49-F238E27FC236}">
                <a16:creationId xmlns:a16="http://schemas.microsoft.com/office/drawing/2014/main" id="{A178C498-3638-419B-863A-72FE0883953D}"/>
              </a:ext>
            </a:extLst>
          </p:cNvPr>
          <p:cNvSpPr>
            <a:spLocks noChangeShapeType="1"/>
          </p:cNvSpPr>
          <p:nvPr userDrawn="1"/>
        </p:nvSpPr>
        <p:spPr bwMode="auto">
          <a:xfrm>
            <a:off x="609600" y="609600"/>
            <a:ext cx="7772400" cy="0"/>
          </a:xfrm>
          <a:prstGeom prst="line">
            <a:avLst/>
          </a:prstGeom>
          <a:noFill/>
          <a:ln w="19050">
            <a:solidFill>
              <a:srgbClr val="00B3B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extLst>
      <p:ext uri="{BB962C8B-B14F-4D97-AF65-F5344CB8AC3E}">
        <p14:creationId xmlns:p14="http://schemas.microsoft.com/office/powerpoint/2010/main" val="2142201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wipe dir="r"/>
  </p:transition>
  <p:txStyles>
    <p:titleStyle>
      <a:lvl1pPr algn="l" rtl="0" eaLnBrk="0" fontAlgn="base" hangingPunct="0">
        <a:spcBef>
          <a:spcPct val="0"/>
        </a:spcBef>
        <a:spcAft>
          <a:spcPct val="0"/>
        </a:spcAft>
        <a:defRPr sz="3000" kern="1200">
          <a:solidFill>
            <a:srgbClr val="00B3BE"/>
          </a:solidFill>
          <a:latin typeface="+mj-lt"/>
          <a:ea typeface="+mj-ea"/>
          <a:cs typeface="+mj-cs"/>
        </a:defRPr>
      </a:lvl1pPr>
      <a:lvl2pPr algn="l" rtl="0" eaLnBrk="0" fontAlgn="base" hangingPunct="0">
        <a:spcBef>
          <a:spcPct val="0"/>
        </a:spcBef>
        <a:spcAft>
          <a:spcPct val="0"/>
        </a:spcAft>
        <a:defRPr sz="3000">
          <a:solidFill>
            <a:srgbClr val="00B3BE"/>
          </a:solidFill>
          <a:latin typeface="Arial" panose="020B0604020202020204" pitchFamily="34" charset="0"/>
        </a:defRPr>
      </a:lvl2pPr>
      <a:lvl3pPr algn="l" rtl="0" eaLnBrk="0" fontAlgn="base" hangingPunct="0">
        <a:spcBef>
          <a:spcPct val="0"/>
        </a:spcBef>
        <a:spcAft>
          <a:spcPct val="0"/>
        </a:spcAft>
        <a:defRPr sz="3000">
          <a:solidFill>
            <a:srgbClr val="00B3BE"/>
          </a:solidFill>
          <a:latin typeface="Arial" panose="020B0604020202020204" pitchFamily="34" charset="0"/>
        </a:defRPr>
      </a:lvl3pPr>
      <a:lvl4pPr algn="l" rtl="0" eaLnBrk="0" fontAlgn="base" hangingPunct="0">
        <a:spcBef>
          <a:spcPct val="0"/>
        </a:spcBef>
        <a:spcAft>
          <a:spcPct val="0"/>
        </a:spcAft>
        <a:defRPr sz="3000">
          <a:solidFill>
            <a:srgbClr val="00B3BE"/>
          </a:solidFill>
          <a:latin typeface="Arial" panose="020B0604020202020204" pitchFamily="34" charset="0"/>
        </a:defRPr>
      </a:lvl4pPr>
      <a:lvl5pPr algn="l" rtl="0" eaLnBrk="0" fontAlgn="base" hangingPunct="0">
        <a:spcBef>
          <a:spcPct val="0"/>
        </a:spcBef>
        <a:spcAft>
          <a:spcPct val="0"/>
        </a:spcAft>
        <a:defRPr sz="3000">
          <a:solidFill>
            <a:srgbClr val="00B3BE"/>
          </a:solidFill>
          <a:latin typeface="Arial" panose="020B0604020202020204" pitchFamily="34" charset="0"/>
        </a:defRPr>
      </a:lvl5pPr>
      <a:lvl6pPr marL="457200" algn="l" rtl="0" fontAlgn="base">
        <a:spcBef>
          <a:spcPct val="0"/>
        </a:spcBef>
        <a:spcAft>
          <a:spcPct val="0"/>
        </a:spcAft>
        <a:defRPr sz="3000">
          <a:solidFill>
            <a:srgbClr val="00B3BE"/>
          </a:solidFill>
          <a:latin typeface="Arial" panose="020B0604020202020204" pitchFamily="34" charset="0"/>
        </a:defRPr>
      </a:lvl6pPr>
      <a:lvl7pPr marL="914400" algn="l" rtl="0" fontAlgn="base">
        <a:spcBef>
          <a:spcPct val="0"/>
        </a:spcBef>
        <a:spcAft>
          <a:spcPct val="0"/>
        </a:spcAft>
        <a:defRPr sz="3000">
          <a:solidFill>
            <a:srgbClr val="00B3BE"/>
          </a:solidFill>
          <a:latin typeface="Arial" panose="020B0604020202020204" pitchFamily="34" charset="0"/>
        </a:defRPr>
      </a:lvl7pPr>
      <a:lvl8pPr marL="1371600" algn="l" rtl="0" fontAlgn="base">
        <a:spcBef>
          <a:spcPct val="0"/>
        </a:spcBef>
        <a:spcAft>
          <a:spcPct val="0"/>
        </a:spcAft>
        <a:defRPr sz="3000">
          <a:solidFill>
            <a:srgbClr val="00B3BE"/>
          </a:solidFill>
          <a:latin typeface="Arial" panose="020B0604020202020204" pitchFamily="34" charset="0"/>
        </a:defRPr>
      </a:lvl8pPr>
      <a:lvl9pPr marL="1828800" algn="l" rtl="0" fontAlgn="base">
        <a:spcBef>
          <a:spcPct val="0"/>
        </a:spcBef>
        <a:spcAft>
          <a:spcPct val="0"/>
        </a:spcAft>
        <a:defRPr sz="3000">
          <a:solidFill>
            <a:srgbClr val="00B3BE"/>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2400" kern="1200">
          <a:solidFill>
            <a:srgbClr val="616365"/>
          </a:solidFill>
          <a:latin typeface="+mn-lt"/>
          <a:ea typeface="+mn-ea"/>
          <a:cs typeface="+mn-cs"/>
        </a:defRPr>
      </a:lvl1pPr>
      <a:lvl2pPr marL="742950" indent="-285750" algn="l" rtl="0" eaLnBrk="0" fontAlgn="base" hangingPunct="0">
        <a:spcBef>
          <a:spcPct val="20000"/>
        </a:spcBef>
        <a:spcAft>
          <a:spcPct val="0"/>
        </a:spcAft>
        <a:buChar char="–"/>
        <a:defRPr sz="2000" kern="1200">
          <a:solidFill>
            <a:srgbClr val="616365"/>
          </a:solidFill>
          <a:latin typeface="+mn-lt"/>
          <a:ea typeface="+mn-ea"/>
          <a:cs typeface="+mn-cs"/>
        </a:defRPr>
      </a:lvl2pPr>
      <a:lvl3pPr marL="1143000" indent="-228600" algn="l" rtl="0" eaLnBrk="0" fontAlgn="base" hangingPunct="0">
        <a:spcBef>
          <a:spcPct val="20000"/>
        </a:spcBef>
        <a:spcAft>
          <a:spcPct val="0"/>
        </a:spcAft>
        <a:buChar char="•"/>
        <a:defRPr kern="1200">
          <a:solidFill>
            <a:srgbClr val="616365"/>
          </a:solidFill>
          <a:latin typeface="+mn-lt"/>
          <a:ea typeface="+mn-ea"/>
          <a:cs typeface="+mn-cs"/>
        </a:defRPr>
      </a:lvl3pPr>
      <a:lvl4pPr marL="1600200" indent="-228600" algn="l" rtl="0" eaLnBrk="0" fontAlgn="base" hangingPunct="0">
        <a:spcBef>
          <a:spcPct val="20000"/>
        </a:spcBef>
        <a:spcAft>
          <a:spcPct val="0"/>
        </a:spcAft>
        <a:buChar char="–"/>
        <a:defRPr kern="1200">
          <a:solidFill>
            <a:srgbClr val="616365"/>
          </a:solidFill>
          <a:latin typeface="+mn-lt"/>
          <a:ea typeface="+mn-ea"/>
          <a:cs typeface="+mn-cs"/>
        </a:defRPr>
      </a:lvl4pPr>
      <a:lvl5pPr marL="2057400" indent="-228600" algn="l" rtl="0" eaLnBrk="0" fontAlgn="base" hangingPunct="0">
        <a:spcBef>
          <a:spcPct val="20000"/>
        </a:spcBef>
        <a:spcAft>
          <a:spcPct val="0"/>
        </a:spcAft>
        <a:buChar char="»"/>
        <a:defRPr sz="1600" kern="1200">
          <a:solidFill>
            <a:srgbClr val="61636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video" Target="../media/media1.mp4"/><Relationship Id="rId7" Type="http://schemas.openxmlformats.org/officeDocument/2006/relationships/image" Target="../media/image4.png"/><Relationship Id="rId2" Type="http://schemas.microsoft.com/office/2007/relationships/media" Target="../media/media1.mp4"/><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7.jp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jpg"/><Relationship Id="rId5" Type="http://schemas.openxmlformats.org/officeDocument/2006/relationships/image" Target="../media/image5.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slideLayout" Target="../slideLayouts/slideLayout2.xml"/><Relationship Id="rId7" Type="http://schemas.openxmlformats.org/officeDocument/2006/relationships/image" Target="../media/image14.jpe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3.jpeg"/><Relationship Id="rId5" Type="http://schemas.openxmlformats.org/officeDocument/2006/relationships/image" Target="../media/image12.jpeg"/><Relationship Id="rId10" Type="http://schemas.openxmlformats.org/officeDocument/2006/relationships/image" Target="../media/image17.png"/><Relationship Id="rId4" Type="http://schemas.openxmlformats.org/officeDocument/2006/relationships/notesSlide" Target="../notesSlides/notesSlide5.xml"/><Relationship Id="rId9"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bg>
      <p:bgPr>
        <a:solidFill>
          <a:srgbClr val="F8FCDC"/>
        </a:solidFill>
        <a:effectLst/>
      </p:bgPr>
    </p:bg>
    <p:spTree>
      <p:nvGrpSpPr>
        <p:cNvPr id="1" name=""/>
        <p:cNvGrpSpPr/>
        <p:nvPr/>
      </p:nvGrpSpPr>
      <p:grpSpPr>
        <a:xfrm>
          <a:off x="0" y="0"/>
          <a:ext cx="0" cy="0"/>
          <a:chOff x="0" y="0"/>
          <a:chExt cx="0" cy="0"/>
        </a:xfrm>
      </p:grpSpPr>
      <p:sp>
        <p:nvSpPr>
          <p:cNvPr id="231426" name="Rectangle 2">
            <a:extLst>
              <a:ext uri="{FF2B5EF4-FFF2-40B4-BE49-F238E27FC236}">
                <a16:creationId xmlns:a16="http://schemas.microsoft.com/office/drawing/2014/main" id="{CB74A20B-ABD7-4949-98D5-B2C04A1C9F8B}"/>
              </a:ext>
            </a:extLst>
          </p:cNvPr>
          <p:cNvSpPr>
            <a:spLocks noGrp="1" noChangeArrowheads="1"/>
          </p:cNvSpPr>
          <p:nvPr>
            <p:ph type="ctrTitle"/>
          </p:nvPr>
        </p:nvSpPr>
        <p:spPr>
          <a:xfrm>
            <a:off x="534988" y="1340768"/>
            <a:ext cx="7772400" cy="1295400"/>
          </a:xfrm>
          <a:solidFill>
            <a:srgbClr val="F8FCDC"/>
          </a:solidFill>
          <a:extLst>
            <a:ext uri="{91240B29-F687-4F45-9708-019B960494DF}">
              <a14:hiddenLine xmlns:a14="http://schemas.microsoft.com/office/drawing/2010/main" w="9525">
                <a:solidFill>
                  <a:schemeClr val="bg1"/>
                </a:solidFill>
                <a:miter lim="800000"/>
                <a:headEnd/>
                <a:tailEnd/>
              </a14:hiddenLine>
            </a:ext>
          </a:extLst>
        </p:spPr>
        <p:txBody>
          <a:bodyPr/>
          <a:lstStyle/>
          <a:p>
            <a:pPr algn="ctr" eaLnBrk="1" hangingPunct="1"/>
            <a:br>
              <a:rPr lang="en-GB" sz="4400" b="1" dirty="0">
                <a:latin typeface="Arial" charset="0"/>
              </a:rPr>
            </a:br>
            <a:r>
              <a:rPr lang="en-GB" sz="4400" b="1" dirty="0">
                <a:latin typeface="Comic Sans MS"/>
                <a:cs typeface="Arial"/>
              </a:rPr>
              <a:t>How to do the Primary screening</a:t>
            </a:r>
            <a:endParaRPr lang="en-GB" altLang="en-US" dirty="0">
              <a:latin typeface="Comic Sans MS"/>
              <a:cs typeface="Arial"/>
            </a:endParaRPr>
          </a:p>
        </p:txBody>
      </p:sp>
      <p:sp>
        <p:nvSpPr>
          <p:cNvPr id="231427" name="Rectangle 3">
            <a:extLst>
              <a:ext uri="{FF2B5EF4-FFF2-40B4-BE49-F238E27FC236}">
                <a16:creationId xmlns:a16="http://schemas.microsoft.com/office/drawing/2014/main" id="{CADA28D6-E9B0-4F26-955C-B32C9E69621D}"/>
              </a:ext>
            </a:extLst>
          </p:cNvPr>
          <p:cNvSpPr>
            <a:spLocks noGrp="1" noChangeArrowheads="1"/>
          </p:cNvSpPr>
          <p:nvPr>
            <p:ph type="subTitle" idx="1"/>
          </p:nvPr>
        </p:nvSpPr>
        <p:spPr>
          <a:xfrm>
            <a:off x="534988" y="4437112"/>
            <a:ext cx="7696200" cy="1295400"/>
          </a:xfrm>
          <a:noFill/>
        </p:spPr>
        <p:txBody>
          <a:bodyPr/>
          <a:lstStyle/>
          <a:p>
            <a:pPr algn="ctr" eaLnBrk="1" hangingPunct="1"/>
            <a:r>
              <a:rPr lang="en-GB" dirty="0">
                <a:solidFill>
                  <a:srgbClr val="5F679E"/>
                </a:solidFill>
                <a:latin typeface="Comic Sans MS"/>
              </a:rPr>
              <a:t>Delivered by: The ELSEC Team </a:t>
            </a:r>
          </a:p>
          <a:p>
            <a:pPr eaLnBrk="1" hangingPunct="1"/>
            <a:endParaRPr lang="en-GB" altLang="en-US" dirty="0">
              <a:solidFill>
                <a:srgbClr val="5F679E"/>
              </a:solidFill>
              <a:latin typeface="Comic Sans MS"/>
            </a:endParaRPr>
          </a:p>
        </p:txBody>
      </p:sp>
      <p:pic>
        <p:nvPicPr>
          <p:cNvPr id="2" name="Picture 1" descr="A logo of a group of people&#10;&#10;AI-generated content may be incorrect.">
            <a:extLst>
              <a:ext uri="{FF2B5EF4-FFF2-40B4-BE49-F238E27FC236}">
                <a16:creationId xmlns:a16="http://schemas.microsoft.com/office/drawing/2014/main" id="{1D96FB37-69C2-E7FD-1941-2AD03BA18EFC}"/>
              </a:ext>
            </a:extLst>
          </p:cNvPr>
          <p:cNvPicPr>
            <a:picLocks noChangeAspect="1"/>
          </p:cNvPicPr>
          <p:nvPr/>
        </p:nvPicPr>
        <p:blipFill>
          <a:blip r:embed="rId6"/>
          <a:stretch>
            <a:fillRect/>
          </a:stretch>
        </p:blipFill>
        <p:spPr>
          <a:xfrm>
            <a:off x="117085" y="4845888"/>
            <a:ext cx="1678018" cy="1766978"/>
          </a:xfrm>
          <a:prstGeom prst="rect">
            <a:avLst/>
          </a:prstGeom>
        </p:spPr>
      </p:pic>
      <p:pic>
        <p:nvPicPr>
          <p:cNvPr id="11" name="Video 10">
            <a:hlinkClick r:id="" action="ppaction://media"/>
            <a:extLst>
              <a:ext uri="{FF2B5EF4-FFF2-40B4-BE49-F238E27FC236}">
                <a16:creationId xmlns:a16="http://schemas.microsoft.com/office/drawing/2014/main" id="{3BD51536-CBBC-9B60-9A55-386CC3478E92}"/>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7"/>
          <a:srcRect/>
          <a:stretch>
            <a:fillRect/>
          </a:stretch>
        </p:blipFill>
        <p:spPr>
          <a:xfrm>
            <a:off x="2592388" y="4845888"/>
            <a:ext cx="3657600" cy="2057400"/>
          </a:xfrm>
          <a:prstGeom prst="rect">
            <a:avLst/>
          </a:prstGeom>
          <a:ln>
            <a:noFill/>
          </a:ln>
          <a:effectLst>
            <a:softEdge rad="127000"/>
          </a:effectLst>
        </p:spPr>
      </p:pic>
    </p:spTree>
    <p:custDataLst>
      <p:tags r:id="rId1"/>
    </p:custDataLst>
    <p:extLst>
      <p:ext uri="{BB962C8B-B14F-4D97-AF65-F5344CB8AC3E}">
        <p14:creationId xmlns:p14="http://schemas.microsoft.com/office/powerpoint/2010/main" val="2402067668"/>
      </p:ext>
    </p:extLst>
  </p:cSld>
  <p:clrMapOvr>
    <a:masterClrMapping/>
  </p:clrMapOvr>
  <mc:AlternateContent xmlns:mc="http://schemas.openxmlformats.org/markup-compatibility/2006" xmlns:p14="http://schemas.microsoft.com/office/powerpoint/2010/main">
    <mc:Choice Requires="p14">
      <p:transition p14:dur="0" advTm="38170"/>
    </mc:Choice>
    <mc:Fallback xmlns="">
      <p:transition advTm="38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231426"/>
                                        </p:tgtEl>
                                        <p:attrNameLst>
                                          <p:attrName>style.visibility</p:attrName>
                                        </p:attrNameLst>
                                      </p:cBhvr>
                                      <p:to>
                                        <p:strVal val="visible"/>
                                      </p:to>
                                    </p:set>
                                    <p:animEffect transition="in" filter="dissolve">
                                      <p:cBhvr>
                                        <p:cTn id="11" dur="500"/>
                                        <p:tgtEl>
                                          <p:spTgt spid="23142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231427">
                                            <p:txEl>
                                              <p:pRg st="0" end="0"/>
                                            </p:txEl>
                                          </p:spTgt>
                                        </p:tgtEl>
                                        <p:attrNameLst>
                                          <p:attrName>style.visibility</p:attrName>
                                        </p:attrNameLst>
                                      </p:cBhvr>
                                      <p:to>
                                        <p:strVal val="visible"/>
                                      </p:to>
                                    </p:set>
                                    <p:animEffect transition="in" filter="dissolve">
                                      <p:cBhvr>
                                        <p:cTn id="16" dur="500"/>
                                        <p:tgtEl>
                                          <p:spTgt spid="2314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11"/>
                </p:tgtEl>
              </p:cMediaNode>
            </p:video>
            <p:seq concurrent="1" nextAc="seek">
              <p:cTn id="18" restart="whenNotActive" fill="hold" evtFilter="cancelBubble" nodeType="interactiveSeq">
                <p:stCondLst>
                  <p:cond evt="onClick" delay="0">
                    <p:tgtEl>
                      <p:spTgt spid="11"/>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1"/>
                                        </p:tgtEl>
                                      </p:cBhvr>
                                    </p:cmd>
                                  </p:childTnLst>
                                </p:cTn>
                              </p:par>
                            </p:childTnLst>
                          </p:cTn>
                        </p:par>
                      </p:childTnLst>
                    </p:cTn>
                  </p:par>
                </p:childTnLst>
              </p:cTn>
              <p:nextCondLst>
                <p:cond evt="onClick" delay="0">
                  <p:tgtEl>
                    <p:spTgt spid="11"/>
                  </p:tgtEl>
                </p:cond>
              </p:nextCondLst>
            </p:seq>
          </p:childTnLst>
        </p:cTn>
      </p:par>
    </p:tnLst>
    <p:bldLst>
      <p:bldP spid="231426" grpId="0" animBg="1" autoUpdateAnimBg="0"/>
      <p:bldP spid="231427"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arge Sand Timer- 10 Minutes – Smart Kids">
            <a:extLst>
              <a:ext uri="{FF2B5EF4-FFF2-40B4-BE49-F238E27FC236}">
                <a16:creationId xmlns:a16="http://schemas.microsoft.com/office/drawing/2014/main" id="{7DB782E5-2EA1-72EB-A251-0E542AE369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7077" y="3873788"/>
            <a:ext cx="2076450" cy="22002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close-up of a book&#10;&#10;AI-generated content may be incorrect.">
            <a:extLst>
              <a:ext uri="{FF2B5EF4-FFF2-40B4-BE49-F238E27FC236}">
                <a16:creationId xmlns:a16="http://schemas.microsoft.com/office/drawing/2014/main" id="{9694CB6C-ED30-EB31-FDE3-C75CBBBF3376}"/>
              </a:ext>
            </a:extLst>
          </p:cNvPr>
          <p:cNvPicPr>
            <a:picLocks noChangeAspect="1"/>
          </p:cNvPicPr>
          <p:nvPr/>
        </p:nvPicPr>
        <p:blipFill>
          <a:blip r:embed="rId6" cstate="print">
            <a:extLst>
              <a:ext uri="{28A0092B-C50C-407E-A947-70E740481C1C}">
                <a14:useLocalDpi xmlns:a14="http://schemas.microsoft.com/office/drawing/2010/main" val="0"/>
              </a:ext>
            </a:extLst>
          </a:blip>
          <a:srcRect l="8025" t="12778" r="9506" b="21666"/>
          <a:stretch/>
        </p:blipFill>
        <p:spPr>
          <a:xfrm rot="16200000">
            <a:off x="987636" y="179640"/>
            <a:ext cx="2844244" cy="4019412"/>
          </a:xfrm>
          <a:prstGeom prst="rect">
            <a:avLst/>
          </a:prstGeom>
        </p:spPr>
      </p:pic>
      <p:pic>
        <p:nvPicPr>
          <p:cNvPr id="3" name="Picture 2" descr="A notebook with a green and white cover&#10;&#10;AI-generated content may be incorrect.">
            <a:extLst>
              <a:ext uri="{FF2B5EF4-FFF2-40B4-BE49-F238E27FC236}">
                <a16:creationId xmlns:a16="http://schemas.microsoft.com/office/drawing/2014/main" id="{237DE699-66FB-97BA-44DD-0268B9423E7F}"/>
              </a:ext>
            </a:extLst>
          </p:cNvPr>
          <p:cNvPicPr>
            <a:picLocks noChangeAspect="1"/>
          </p:cNvPicPr>
          <p:nvPr/>
        </p:nvPicPr>
        <p:blipFill>
          <a:blip r:embed="rId7" cstate="print">
            <a:extLst>
              <a:ext uri="{28A0092B-C50C-407E-A947-70E740481C1C}">
                <a14:useLocalDpi xmlns:a14="http://schemas.microsoft.com/office/drawing/2010/main" val="0"/>
              </a:ext>
            </a:extLst>
          </a:blip>
          <a:srcRect l="10621" t="13576" r="9919" b="6424"/>
          <a:stretch/>
        </p:blipFill>
        <p:spPr>
          <a:xfrm>
            <a:off x="4763471" y="604287"/>
            <a:ext cx="3638068" cy="4883807"/>
          </a:xfrm>
          <a:prstGeom prst="rect">
            <a:avLst/>
          </a:prstGeom>
        </p:spPr>
      </p:pic>
      <p:pic>
        <p:nvPicPr>
          <p:cNvPr id="9" name="Video 8">
            <a:hlinkClick r:id="" action="ppaction://media"/>
            <a:extLst>
              <a:ext uri="{FF2B5EF4-FFF2-40B4-BE49-F238E27FC236}">
                <a16:creationId xmlns:a16="http://schemas.microsoft.com/office/drawing/2014/main" id="{2D35A181-8A69-9C8A-1047-E0B597DBE39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rcRect/>
          <a:stretch>
            <a:fillRect/>
          </a:stretch>
        </p:blipFill>
        <p:spPr>
          <a:xfrm>
            <a:off x="2592388" y="4845888"/>
            <a:ext cx="3657600" cy="2057400"/>
          </a:xfrm>
          <a:prstGeom prst="rect">
            <a:avLst/>
          </a:prstGeom>
          <a:ln>
            <a:noFill/>
          </a:ln>
          <a:effectLst>
            <a:softEdge rad="127000"/>
          </a:effectLst>
        </p:spPr>
      </p:pic>
    </p:spTree>
    <p:extLst>
      <p:ext uri="{BB962C8B-B14F-4D97-AF65-F5344CB8AC3E}">
        <p14:creationId xmlns:p14="http://schemas.microsoft.com/office/powerpoint/2010/main" val="4184910353"/>
      </p:ext>
    </p:extLst>
  </p:cSld>
  <p:clrMapOvr>
    <a:masterClrMapping/>
  </p:clrMapOvr>
  <mc:AlternateContent xmlns:mc="http://schemas.openxmlformats.org/markup-compatibility/2006" xmlns:p14="http://schemas.microsoft.com/office/powerpoint/2010/main">
    <mc:Choice Requires="p14">
      <p:transition p14:dur="0" advTm="24507"/>
    </mc:Choice>
    <mc:Fallback xmlns="">
      <p:transition advTm="245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93043" y="620688"/>
            <a:ext cx="8002588" cy="1143000"/>
          </a:xfrm>
        </p:spPr>
        <p:txBody>
          <a:bodyPr/>
          <a:lstStyle/>
          <a:p>
            <a:r>
              <a:rPr lang="en-GB" b="1" err="1">
                <a:solidFill>
                  <a:srgbClr val="20AB9D"/>
                </a:solidFill>
                <a:latin typeface="Comic Sans MS"/>
                <a:ea typeface="MS PGothic"/>
                <a:cs typeface="Arial"/>
              </a:rPr>
              <a:t>WellComm</a:t>
            </a:r>
            <a:r>
              <a:rPr lang="en-GB" b="1">
                <a:solidFill>
                  <a:srgbClr val="20AB9D"/>
                </a:solidFill>
                <a:latin typeface="Comic Sans MS"/>
                <a:ea typeface="MS PGothic"/>
                <a:cs typeface="Arial"/>
              </a:rPr>
              <a:t> Primary sections</a:t>
            </a:r>
            <a:endParaRPr lang="en-GB" sz="1200" b="1">
              <a:solidFill>
                <a:srgbClr val="20AB9D"/>
              </a:solidFill>
              <a:latin typeface="Comic Sans MS"/>
              <a:ea typeface="MS PGothic" charset="0"/>
              <a:cs typeface="MS PGothic" charset="0"/>
            </a:endParaRPr>
          </a:p>
        </p:txBody>
      </p:sp>
      <p:pic>
        <p:nvPicPr>
          <p:cNvPr id="7" name="Content Placeholder 6" descr="A table with text and numbers&#10;&#10;Description automatically generated">
            <a:extLst>
              <a:ext uri="{FF2B5EF4-FFF2-40B4-BE49-F238E27FC236}">
                <a16:creationId xmlns:a16="http://schemas.microsoft.com/office/drawing/2014/main" id="{47AF5828-DA92-946B-306D-0F34C184151C}"/>
              </a:ext>
            </a:extLst>
          </p:cNvPr>
          <p:cNvPicPr>
            <a:picLocks noGrp="1" noChangeAspect="1"/>
          </p:cNvPicPr>
          <p:nvPr>
            <p:ph idx="1"/>
          </p:nvPr>
        </p:nvPicPr>
        <p:blipFill>
          <a:blip r:embed="rId5"/>
          <a:stretch>
            <a:fillRect/>
          </a:stretch>
        </p:blipFill>
        <p:spPr>
          <a:xfrm>
            <a:off x="762383" y="1534401"/>
            <a:ext cx="7317609" cy="3540775"/>
          </a:xfrm>
        </p:spPr>
      </p:pic>
      <p:pic>
        <p:nvPicPr>
          <p:cNvPr id="3" name="Video 2">
            <a:hlinkClick r:id="" action="ppaction://media"/>
            <a:extLst>
              <a:ext uri="{FF2B5EF4-FFF2-40B4-BE49-F238E27FC236}">
                <a16:creationId xmlns:a16="http://schemas.microsoft.com/office/drawing/2014/main" id="{BF3E2BB4-7790-A8EA-AF8B-82A8547386D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a:stretch>
            <a:fillRect/>
          </a:stretch>
        </p:blipFill>
        <p:spPr>
          <a:xfrm>
            <a:off x="2592388" y="4845888"/>
            <a:ext cx="3657600" cy="2057400"/>
          </a:xfrm>
          <a:prstGeom prst="rect">
            <a:avLst/>
          </a:prstGeom>
          <a:ln>
            <a:noFill/>
          </a:ln>
          <a:effectLst>
            <a:softEdge rad="127000"/>
          </a:effectLst>
        </p:spPr>
      </p:pic>
    </p:spTree>
    <p:extLst>
      <p:ext uri="{BB962C8B-B14F-4D97-AF65-F5344CB8AC3E}">
        <p14:creationId xmlns:p14="http://schemas.microsoft.com/office/powerpoint/2010/main" val="494859487"/>
      </p:ext>
    </p:extLst>
  </p:cSld>
  <p:clrMapOvr>
    <a:masterClrMapping/>
  </p:clrMapOvr>
  <mc:AlternateContent xmlns:mc="http://schemas.openxmlformats.org/markup-compatibility/2006" xmlns:p14="http://schemas.microsoft.com/office/powerpoint/2010/main">
    <mc:Choice Requires="p14">
      <p:transition p14:dur="0" advTm="11586"/>
    </mc:Choice>
    <mc:Fallback xmlns="">
      <p:transition advTm="11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6" descr="A table with text and numbers&#10;&#10;Description automatically generated">
            <a:extLst>
              <a:ext uri="{FF2B5EF4-FFF2-40B4-BE49-F238E27FC236}">
                <a16:creationId xmlns:a16="http://schemas.microsoft.com/office/drawing/2014/main" id="{B900D816-12B9-65B2-B629-43DEB30AE0DA}"/>
              </a:ext>
            </a:extLst>
          </p:cNvPr>
          <p:cNvPicPr>
            <a:picLocks noGrp="1" noChangeAspect="1"/>
          </p:cNvPicPr>
          <p:nvPr>
            <p:ph idx="1"/>
          </p:nvPr>
        </p:nvPicPr>
        <p:blipFill>
          <a:blip r:embed="rId5"/>
          <a:stretch>
            <a:fillRect/>
          </a:stretch>
        </p:blipFill>
        <p:spPr>
          <a:xfrm>
            <a:off x="1001588" y="2039011"/>
            <a:ext cx="7317609" cy="3540775"/>
          </a:xfrm>
        </p:spPr>
      </p:pic>
      <p:sp>
        <p:nvSpPr>
          <p:cNvPr id="31746" name="Rectangle 2"/>
          <p:cNvSpPr>
            <a:spLocks noGrp="1" noChangeArrowheads="1"/>
          </p:cNvSpPr>
          <p:nvPr>
            <p:ph type="title"/>
          </p:nvPr>
        </p:nvSpPr>
        <p:spPr>
          <a:xfrm>
            <a:off x="493043" y="620688"/>
            <a:ext cx="8002588" cy="1143000"/>
          </a:xfrm>
        </p:spPr>
        <p:txBody>
          <a:bodyPr/>
          <a:lstStyle/>
          <a:p>
            <a:r>
              <a:rPr lang="en-GB" b="1" dirty="0" err="1">
                <a:solidFill>
                  <a:srgbClr val="20AB9D"/>
                </a:solidFill>
                <a:latin typeface="Comic Sans MS"/>
                <a:ea typeface="MS PGothic"/>
                <a:cs typeface="Arial"/>
              </a:rPr>
              <a:t>WellComm</a:t>
            </a:r>
            <a:r>
              <a:rPr lang="en-GB" b="1" dirty="0">
                <a:solidFill>
                  <a:srgbClr val="20AB9D"/>
                </a:solidFill>
                <a:latin typeface="Comic Sans MS"/>
                <a:ea typeface="MS PGothic"/>
                <a:cs typeface="Arial"/>
              </a:rPr>
              <a:t> Primary sections</a:t>
            </a:r>
            <a:endParaRPr lang="en-GB" sz="1200" b="1" dirty="0">
              <a:solidFill>
                <a:srgbClr val="20AB9D"/>
              </a:solidFill>
              <a:latin typeface="Comic Sans MS"/>
              <a:ea typeface="MS PGothic" charset="0"/>
              <a:cs typeface="MS PGothic" charset="0"/>
            </a:endParaRPr>
          </a:p>
        </p:txBody>
      </p:sp>
      <p:sp>
        <p:nvSpPr>
          <p:cNvPr id="3" name="Oval 2">
            <a:extLst>
              <a:ext uri="{FF2B5EF4-FFF2-40B4-BE49-F238E27FC236}">
                <a16:creationId xmlns:a16="http://schemas.microsoft.com/office/drawing/2014/main" id="{6A308D19-A403-23CF-BB0E-C90C80B06DD1}"/>
              </a:ext>
            </a:extLst>
          </p:cNvPr>
          <p:cNvSpPr/>
          <p:nvPr/>
        </p:nvSpPr>
        <p:spPr>
          <a:xfrm>
            <a:off x="4494337" y="3429000"/>
            <a:ext cx="3219874" cy="59436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 name="Straight Arrow Connector 4">
            <a:extLst>
              <a:ext uri="{FF2B5EF4-FFF2-40B4-BE49-F238E27FC236}">
                <a16:creationId xmlns:a16="http://schemas.microsoft.com/office/drawing/2014/main" id="{A10A38B1-A1DB-6B48-C4D6-D8E595FEC38F}"/>
              </a:ext>
            </a:extLst>
          </p:cNvPr>
          <p:cNvCxnSpPr/>
          <p:nvPr/>
        </p:nvCxnSpPr>
        <p:spPr>
          <a:xfrm>
            <a:off x="41144" y="3727051"/>
            <a:ext cx="106448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6" name="Video 5">
            <a:hlinkClick r:id="" action="ppaction://media"/>
            <a:extLst>
              <a:ext uri="{FF2B5EF4-FFF2-40B4-BE49-F238E27FC236}">
                <a16:creationId xmlns:a16="http://schemas.microsoft.com/office/drawing/2014/main" id="{C387E798-1590-09B1-38AB-5B1B29D25A0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a:stretch>
            <a:fillRect/>
          </a:stretch>
        </p:blipFill>
        <p:spPr>
          <a:xfrm>
            <a:off x="1105631" y="4958023"/>
            <a:ext cx="3657600" cy="2057400"/>
          </a:xfrm>
          <a:prstGeom prst="rect">
            <a:avLst/>
          </a:prstGeom>
          <a:ln>
            <a:noFill/>
          </a:ln>
          <a:effectLst>
            <a:softEdge rad="127000"/>
          </a:effectLst>
        </p:spPr>
      </p:pic>
    </p:spTree>
    <p:extLst>
      <p:ext uri="{BB962C8B-B14F-4D97-AF65-F5344CB8AC3E}">
        <p14:creationId xmlns:p14="http://schemas.microsoft.com/office/powerpoint/2010/main" val="1063754059"/>
      </p:ext>
    </p:extLst>
  </p:cSld>
  <p:clrMapOvr>
    <a:masterClrMapping/>
  </p:clrMapOvr>
  <mc:AlternateContent xmlns:mc="http://schemas.openxmlformats.org/markup-compatibility/2006" xmlns:p14="http://schemas.microsoft.com/office/powerpoint/2010/main">
    <mc:Choice Requires="p14">
      <p:transition p14:dur="0" advTm="9480"/>
    </mc:Choice>
    <mc:Fallback xmlns="">
      <p:transition advTm="9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piral bound notebook with writing on it&#10;&#10;AI-generated content may be incorrect.">
            <a:extLst>
              <a:ext uri="{FF2B5EF4-FFF2-40B4-BE49-F238E27FC236}">
                <a16:creationId xmlns:a16="http://schemas.microsoft.com/office/drawing/2014/main" id="{5ADA1AC8-7105-F39E-782A-69DFD60DCD17}"/>
              </a:ext>
            </a:extLst>
          </p:cNvPr>
          <p:cNvPicPr>
            <a:picLocks noChangeAspect="1"/>
          </p:cNvPicPr>
          <p:nvPr/>
        </p:nvPicPr>
        <p:blipFill>
          <a:blip r:embed="rId5" cstate="print">
            <a:extLst>
              <a:ext uri="{28A0092B-C50C-407E-A947-70E740481C1C}">
                <a14:useLocalDpi xmlns:a14="http://schemas.microsoft.com/office/drawing/2010/main" val="0"/>
              </a:ext>
            </a:extLst>
          </a:blip>
          <a:srcRect l="2817" t="5124" r="14069" b="52404"/>
          <a:stretch/>
        </p:blipFill>
        <p:spPr>
          <a:xfrm rot="16200000">
            <a:off x="-120105" y="4310408"/>
            <a:ext cx="2821290" cy="1922306"/>
          </a:xfrm>
          <a:prstGeom prst="rect">
            <a:avLst/>
          </a:prstGeom>
        </p:spPr>
      </p:pic>
      <p:pic>
        <p:nvPicPr>
          <p:cNvPr id="3" name="Picture 2" descr="A spiral bound notebook with writing on it&#10;&#10;AI-generated content may be incorrect.">
            <a:extLst>
              <a:ext uri="{FF2B5EF4-FFF2-40B4-BE49-F238E27FC236}">
                <a16:creationId xmlns:a16="http://schemas.microsoft.com/office/drawing/2014/main" id="{000F36A0-15F4-AC5C-6598-303A4F3275CF}"/>
              </a:ext>
            </a:extLst>
          </p:cNvPr>
          <p:cNvPicPr>
            <a:picLocks noChangeAspect="1"/>
          </p:cNvPicPr>
          <p:nvPr/>
        </p:nvPicPr>
        <p:blipFill>
          <a:blip r:embed="rId6" cstate="print">
            <a:extLst>
              <a:ext uri="{28A0092B-C50C-407E-A947-70E740481C1C}">
                <a14:useLocalDpi xmlns:a14="http://schemas.microsoft.com/office/drawing/2010/main" val="0"/>
              </a:ext>
            </a:extLst>
          </a:blip>
          <a:srcRect l="4568" t="50000" r="16667" b="8148"/>
          <a:stretch/>
        </p:blipFill>
        <p:spPr>
          <a:xfrm rot="16200000">
            <a:off x="1931402" y="4310408"/>
            <a:ext cx="2821288" cy="1922307"/>
          </a:xfrm>
          <a:prstGeom prst="rect">
            <a:avLst/>
          </a:prstGeom>
        </p:spPr>
      </p:pic>
      <p:pic>
        <p:nvPicPr>
          <p:cNvPr id="9" name="Picture 8" descr="A notebook with a spiral bound&#10;&#10;AI-generated content may be incorrect.">
            <a:extLst>
              <a:ext uri="{FF2B5EF4-FFF2-40B4-BE49-F238E27FC236}">
                <a16:creationId xmlns:a16="http://schemas.microsoft.com/office/drawing/2014/main" id="{D312DECF-1FED-F8B7-C148-1A1930FD30E6}"/>
              </a:ext>
            </a:extLst>
          </p:cNvPr>
          <p:cNvPicPr>
            <a:picLocks noChangeAspect="1"/>
          </p:cNvPicPr>
          <p:nvPr/>
        </p:nvPicPr>
        <p:blipFill>
          <a:blip r:embed="rId7" cstate="print">
            <a:extLst>
              <a:ext uri="{28A0092B-C50C-407E-A947-70E740481C1C}">
                <a14:useLocalDpi xmlns:a14="http://schemas.microsoft.com/office/drawing/2010/main" val="0"/>
              </a:ext>
            </a:extLst>
          </a:blip>
          <a:srcRect l="15766" t="6549" r="7407" b="2340"/>
          <a:stretch/>
        </p:blipFill>
        <p:spPr>
          <a:xfrm rot="16200000">
            <a:off x="792046" y="570437"/>
            <a:ext cx="1975795" cy="3124203"/>
          </a:xfrm>
          <a:prstGeom prst="rect">
            <a:avLst/>
          </a:prstGeom>
        </p:spPr>
      </p:pic>
      <p:pic>
        <p:nvPicPr>
          <p:cNvPr id="12" name="Picture 11" descr="A notebook with a spiral bound&#10;&#10;AI-generated content may be incorrect.">
            <a:extLst>
              <a:ext uri="{FF2B5EF4-FFF2-40B4-BE49-F238E27FC236}">
                <a16:creationId xmlns:a16="http://schemas.microsoft.com/office/drawing/2014/main" id="{57222D78-E147-07C9-406F-2E2BFBEE662E}"/>
              </a:ext>
            </a:extLst>
          </p:cNvPr>
          <p:cNvPicPr>
            <a:picLocks noChangeAspect="1"/>
          </p:cNvPicPr>
          <p:nvPr/>
        </p:nvPicPr>
        <p:blipFill>
          <a:blip r:embed="rId8" cstate="print">
            <a:extLst>
              <a:ext uri="{28A0092B-C50C-407E-A947-70E740481C1C}">
                <a14:useLocalDpi xmlns:a14="http://schemas.microsoft.com/office/drawing/2010/main" val="0"/>
              </a:ext>
            </a:extLst>
          </a:blip>
          <a:srcRect l="15766" t="4446" r="12592" b="8888"/>
          <a:stretch/>
        </p:blipFill>
        <p:spPr>
          <a:xfrm rot="16200000">
            <a:off x="4277592" y="610350"/>
            <a:ext cx="1975795" cy="3186892"/>
          </a:xfrm>
          <a:prstGeom prst="rect">
            <a:avLst/>
          </a:prstGeom>
        </p:spPr>
      </p:pic>
      <p:sp>
        <p:nvSpPr>
          <p:cNvPr id="13" name="Rectangle 2">
            <a:extLst>
              <a:ext uri="{FF2B5EF4-FFF2-40B4-BE49-F238E27FC236}">
                <a16:creationId xmlns:a16="http://schemas.microsoft.com/office/drawing/2014/main" id="{5B5CCA19-6A98-309E-5C52-6BD366202C95}"/>
              </a:ext>
            </a:extLst>
          </p:cNvPr>
          <p:cNvSpPr>
            <a:spLocks noGrp="1" noChangeArrowheads="1"/>
          </p:cNvSpPr>
          <p:nvPr>
            <p:ph type="title"/>
          </p:nvPr>
        </p:nvSpPr>
        <p:spPr>
          <a:xfrm>
            <a:off x="418308" y="549603"/>
            <a:ext cx="8002588" cy="1143000"/>
          </a:xfrm>
        </p:spPr>
        <p:txBody>
          <a:bodyPr/>
          <a:lstStyle/>
          <a:p>
            <a:r>
              <a:rPr lang="en-GB" b="1" dirty="0">
                <a:solidFill>
                  <a:srgbClr val="20AB9D"/>
                </a:solidFill>
                <a:latin typeface="Comic Sans MS"/>
                <a:ea typeface="MS PGothic"/>
                <a:cs typeface="Arial"/>
              </a:rPr>
              <a:t>Rules</a:t>
            </a:r>
            <a:endParaRPr lang="en-GB" sz="1200" b="1" dirty="0">
              <a:solidFill>
                <a:srgbClr val="20AB9D"/>
              </a:solidFill>
              <a:latin typeface="Comic Sans MS"/>
              <a:ea typeface="MS PGothic" charset="0"/>
              <a:cs typeface="MS PGothic" charset="0"/>
            </a:endParaRPr>
          </a:p>
        </p:txBody>
      </p:sp>
      <p:sp>
        <p:nvSpPr>
          <p:cNvPr id="14" name="Rectangle 2">
            <a:extLst>
              <a:ext uri="{FF2B5EF4-FFF2-40B4-BE49-F238E27FC236}">
                <a16:creationId xmlns:a16="http://schemas.microsoft.com/office/drawing/2014/main" id="{03E795ED-B609-B8AD-3ABF-31EFC9675DFB}"/>
              </a:ext>
            </a:extLst>
          </p:cNvPr>
          <p:cNvSpPr txBox="1">
            <a:spLocks noChangeArrowheads="1"/>
          </p:cNvSpPr>
          <p:nvPr/>
        </p:nvSpPr>
        <p:spPr bwMode="auto">
          <a:xfrm>
            <a:off x="482649" y="3215232"/>
            <a:ext cx="8002588"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000" kern="1200">
                <a:solidFill>
                  <a:srgbClr val="00B3BE"/>
                </a:solidFill>
                <a:latin typeface="+mj-lt"/>
                <a:ea typeface="+mj-ea"/>
                <a:cs typeface="+mj-cs"/>
              </a:defRPr>
            </a:lvl1pPr>
            <a:lvl2pPr algn="l" rtl="0" eaLnBrk="0" fontAlgn="base" hangingPunct="0">
              <a:spcBef>
                <a:spcPct val="0"/>
              </a:spcBef>
              <a:spcAft>
                <a:spcPct val="0"/>
              </a:spcAft>
              <a:defRPr sz="3000">
                <a:solidFill>
                  <a:srgbClr val="00B3BE"/>
                </a:solidFill>
                <a:latin typeface="Arial" panose="020B0604020202020204" pitchFamily="34" charset="0"/>
              </a:defRPr>
            </a:lvl2pPr>
            <a:lvl3pPr algn="l" rtl="0" eaLnBrk="0" fontAlgn="base" hangingPunct="0">
              <a:spcBef>
                <a:spcPct val="0"/>
              </a:spcBef>
              <a:spcAft>
                <a:spcPct val="0"/>
              </a:spcAft>
              <a:defRPr sz="3000">
                <a:solidFill>
                  <a:srgbClr val="00B3BE"/>
                </a:solidFill>
                <a:latin typeface="Arial" panose="020B0604020202020204" pitchFamily="34" charset="0"/>
              </a:defRPr>
            </a:lvl3pPr>
            <a:lvl4pPr algn="l" rtl="0" eaLnBrk="0" fontAlgn="base" hangingPunct="0">
              <a:spcBef>
                <a:spcPct val="0"/>
              </a:spcBef>
              <a:spcAft>
                <a:spcPct val="0"/>
              </a:spcAft>
              <a:defRPr sz="3000">
                <a:solidFill>
                  <a:srgbClr val="00B3BE"/>
                </a:solidFill>
                <a:latin typeface="Arial" panose="020B0604020202020204" pitchFamily="34" charset="0"/>
              </a:defRPr>
            </a:lvl4pPr>
            <a:lvl5pPr algn="l" rtl="0" eaLnBrk="0" fontAlgn="base" hangingPunct="0">
              <a:spcBef>
                <a:spcPct val="0"/>
              </a:spcBef>
              <a:spcAft>
                <a:spcPct val="0"/>
              </a:spcAft>
              <a:defRPr sz="3000">
                <a:solidFill>
                  <a:srgbClr val="00B3BE"/>
                </a:solidFill>
                <a:latin typeface="Arial" panose="020B0604020202020204" pitchFamily="34" charset="0"/>
              </a:defRPr>
            </a:lvl5pPr>
            <a:lvl6pPr marL="457200" algn="l" rtl="0" fontAlgn="base">
              <a:spcBef>
                <a:spcPct val="0"/>
              </a:spcBef>
              <a:spcAft>
                <a:spcPct val="0"/>
              </a:spcAft>
              <a:defRPr sz="3000">
                <a:solidFill>
                  <a:srgbClr val="00B3BE"/>
                </a:solidFill>
                <a:latin typeface="Arial" panose="020B0604020202020204" pitchFamily="34" charset="0"/>
              </a:defRPr>
            </a:lvl6pPr>
            <a:lvl7pPr marL="914400" algn="l" rtl="0" fontAlgn="base">
              <a:spcBef>
                <a:spcPct val="0"/>
              </a:spcBef>
              <a:spcAft>
                <a:spcPct val="0"/>
              </a:spcAft>
              <a:defRPr sz="3000">
                <a:solidFill>
                  <a:srgbClr val="00B3BE"/>
                </a:solidFill>
                <a:latin typeface="Arial" panose="020B0604020202020204" pitchFamily="34" charset="0"/>
              </a:defRPr>
            </a:lvl7pPr>
            <a:lvl8pPr marL="1371600" algn="l" rtl="0" fontAlgn="base">
              <a:spcBef>
                <a:spcPct val="0"/>
              </a:spcBef>
              <a:spcAft>
                <a:spcPct val="0"/>
              </a:spcAft>
              <a:defRPr sz="3000">
                <a:solidFill>
                  <a:srgbClr val="00B3BE"/>
                </a:solidFill>
                <a:latin typeface="Arial" panose="020B0604020202020204" pitchFamily="34" charset="0"/>
              </a:defRPr>
            </a:lvl8pPr>
            <a:lvl9pPr marL="1828800" algn="l" rtl="0" fontAlgn="base">
              <a:spcBef>
                <a:spcPct val="0"/>
              </a:spcBef>
              <a:spcAft>
                <a:spcPct val="0"/>
              </a:spcAft>
              <a:defRPr sz="3000">
                <a:solidFill>
                  <a:srgbClr val="00B3BE"/>
                </a:solidFill>
                <a:latin typeface="Arial" panose="020B0604020202020204" pitchFamily="34" charset="0"/>
              </a:defRPr>
            </a:lvl9pPr>
          </a:lstStyle>
          <a:p>
            <a:r>
              <a:rPr lang="en-GB" b="1" dirty="0">
                <a:solidFill>
                  <a:srgbClr val="20AB9D"/>
                </a:solidFill>
                <a:latin typeface="Comic Sans MS"/>
                <a:ea typeface="MS PGothic"/>
                <a:cs typeface="Arial"/>
              </a:rPr>
              <a:t>Score sheets</a:t>
            </a:r>
            <a:endParaRPr lang="en-GB" sz="1200" b="1" dirty="0">
              <a:solidFill>
                <a:srgbClr val="20AB9D"/>
              </a:solidFill>
              <a:latin typeface="Comic Sans MS"/>
              <a:ea typeface="MS PGothic" charset="0"/>
              <a:cs typeface="MS PGothic" charset="0"/>
            </a:endParaRPr>
          </a:p>
        </p:txBody>
      </p:sp>
      <p:pic>
        <p:nvPicPr>
          <p:cNvPr id="5" name="Picture 4" descr="A notebook on a table&#10;&#10;AI-generated content may be incorrect.">
            <a:extLst>
              <a:ext uri="{FF2B5EF4-FFF2-40B4-BE49-F238E27FC236}">
                <a16:creationId xmlns:a16="http://schemas.microsoft.com/office/drawing/2014/main" id="{9E324B4C-EF3E-5021-1637-9C7F0A0051C1}"/>
              </a:ext>
            </a:extLst>
          </p:cNvPr>
          <p:cNvPicPr>
            <a:picLocks noChangeAspect="1"/>
          </p:cNvPicPr>
          <p:nvPr/>
        </p:nvPicPr>
        <p:blipFill>
          <a:blip r:embed="rId9" cstate="print">
            <a:extLst>
              <a:ext uri="{28A0092B-C50C-407E-A947-70E740481C1C}">
                <a14:useLocalDpi xmlns:a14="http://schemas.microsoft.com/office/drawing/2010/main" val="0"/>
              </a:ext>
            </a:extLst>
          </a:blip>
          <a:srcRect l="17946" t="7025" r="17329" b="18346"/>
          <a:stretch/>
        </p:blipFill>
        <p:spPr>
          <a:xfrm>
            <a:off x="4450891" y="3860915"/>
            <a:ext cx="1835147" cy="2821291"/>
          </a:xfrm>
          <a:prstGeom prst="rect">
            <a:avLst/>
          </a:prstGeom>
        </p:spPr>
      </p:pic>
      <p:pic>
        <p:nvPicPr>
          <p:cNvPr id="6" name="Video 5">
            <a:hlinkClick r:id="" action="ppaction://media"/>
            <a:extLst>
              <a:ext uri="{FF2B5EF4-FFF2-40B4-BE49-F238E27FC236}">
                <a16:creationId xmlns:a16="http://schemas.microsoft.com/office/drawing/2014/main" id="{B1A482AF-481D-92B5-9FDD-F5F6D0CDA75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0"/>
          <a:srcRect l="10260" r="10260"/>
          <a:stretch>
            <a:fillRect/>
          </a:stretch>
        </p:blipFill>
        <p:spPr>
          <a:xfrm>
            <a:off x="6433729" y="4845888"/>
            <a:ext cx="2594679" cy="1836318"/>
          </a:xfrm>
          <a:prstGeom prst="rect">
            <a:avLst/>
          </a:prstGeom>
          <a:ln>
            <a:noFill/>
          </a:ln>
          <a:effectLst>
            <a:softEdge rad="127000"/>
          </a:effectLst>
        </p:spPr>
      </p:pic>
    </p:spTree>
    <p:extLst>
      <p:ext uri="{BB962C8B-B14F-4D97-AF65-F5344CB8AC3E}">
        <p14:creationId xmlns:p14="http://schemas.microsoft.com/office/powerpoint/2010/main" val="3249071119"/>
      </p:ext>
    </p:extLst>
  </p:cSld>
  <p:clrMapOvr>
    <a:masterClrMapping/>
  </p:clrMapOvr>
  <mc:AlternateContent xmlns:mc="http://schemas.openxmlformats.org/markup-compatibility/2006" xmlns:p14="http://schemas.microsoft.com/office/powerpoint/2010/main">
    <mc:Choice Requires="p14">
      <p:transition p14:dur="0" advTm="58630"/>
    </mc:Choice>
    <mc:Fallback xmlns="">
      <p:transition advTm="58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notebook on a table&#10;&#10;AI-generated content may be incorrect.">
            <a:extLst>
              <a:ext uri="{FF2B5EF4-FFF2-40B4-BE49-F238E27FC236}">
                <a16:creationId xmlns:a16="http://schemas.microsoft.com/office/drawing/2014/main" id="{B8822C50-78E3-FE71-487F-219827CA90E2}"/>
              </a:ext>
            </a:extLst>
          </p:cNvPr>
          <p:cNvPicPr>
            <a:picLocks noChangeAspect="1"/>
          </p:cNvPicPr>
          <p:nvPr/>
        </p:nvPicPr>
        <p:blipFill>
          <a:blip r:embed="rId5" cstate="print">
            <a:extLst>
              <a:ext uri="{28A0092B-C50C-407E-A947-70E740481C1C}">
                <a14:useLocalDpi xmlns:a14="http://schemas.microsoft.com/office/drawing/2010/main" val="0"/>
              </a:ext>
            </a:extLst>
          </a:blip>
          <a:srcRect l="17946" t="7025" r="17329" b="18346"/>
          <a:stretch/>
        </p:blipFill>
        <p:spPr>
          <a:xfrm>
            <a:off x="248536" y="390782"/>
            <a:ext cx="4043865" cy="6216897"/>
          </a:xfrm>
          <a:prstGeom prst="rect">
            <a:avLst/>
          </a:prstGeom>
        </p:spPr>
      </p:pic>
      <p:sp>
        <p:nvSpPr>
          <p:cNvPr id="7" name="Title 6">
            <a:extLst>
              <a:ext uri="{FF2B5EF4-FFF2-40B4-BE49-F238E27FC236}">
                <a16:creationId xmlns:a16="http://schemas.microsoft.com/office/drawing/2014/main" id="{E5735E16-0717-EDF1-B7AE-C095023757EF}"/>
              </a:ext>
            </a:extLst>
          </p:cNvPr>
          <p:cNvSpPr>
            <a:spLocks noGrp="1"/>
          </p:cNvSpPr>
          <p:nvPr>
            <p:ph type="title"/>
          </p:nvPr>
        </p:nvSpPr>
        <p:spPr/>
        <p:txBody>
          <a:bodyPr/>
          <a:lstStyle/>
          <a:p>
            <a:endParaRPr lang="en-GB" dirty="0"/>
          </a:p>
        </p:txBody>
      </p:sp>
      <p:sp>
        <p:nvSpPr>
          <p:cNvPr id="2" name="Oval 1">
            <a:extLst>
              <a:ext uri="{FF2B5EF4-FFF2-40B4-BE49-F238E27FC236}">
                <a16:creationId xmlns:a16="http://schemas.microsoft.com/office/drawing/2014/main" id="{A64F6EE3-4323-AC09-0CAE-8777E946FF3D}"/>
              </a:ext>
            </a:extLst>
          </p:cNvPr>
          <p:cNvSpPr/>
          <p:nvPr/>
        </p:nvSpPr>
        <p:spPr>
          <a:xfrm>
            <a:off x="2459897" y="1172860"/>
            <a:ext cx="1874198" cy="1142999"/>
          </a:xfrm>
          <a:prstGeom prst="ellipse">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Video 12">
            <a:hlinkClick r:id="" action="ppaction://media"/>
            <a:extLst>
              <a:ext uri="{FF2B5EF4-FFF2-40B4-BE49-F238E27FC236}">
                <a16:creationId xmlns:a16="http://schemas.microsoft.com/office/drawing/2014/main" id="{C5D428F2-388D-3CAC-91D0-D0E9CF8E742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a:stretch>
            <a:fillRect/>
          </a:stretch>
        </p:blipFill>
        <p:spPr>
          <a:xfrm>
            <a:off x="4725988" y="4345146"/>
            <a:ext cx="3657600" cy="2057400"/>
          </a:xfrm>
          <a:prstGeom prst="rect">
            <a:avLst/>
          </a:prstGeom>
          <a:ln>
            <a:noFill/>
          </a:ln>
          <a:effectLst>
            <a:softEdge rad="127000"/>
          </a:effectLst>
        </p:spPr>
      </p:pic>
    </p:spTree>
    <p:extLst>
      <p:ext uri="{BB962C8B-B14F-4D97-AF65-F5344CB8AC3E}">
        <p14:creationId xmlns:p14="http://schemas.microsoft.com/office/powerpoint/2010/main" val="2477736527"/>
      </p:ext>
    </p:extLst>
  </p:cSld>
  <p:clrMapOvr>
    <a:masterClrMapping/>
  </p:clrMapOvr>
  <mc:AlternateContent xmlns:mc="http://schemas.openxmlformats.org/markup-compatibility/2006" xmlns:p14="http://schemas.microsoft.com/office/powerpoint/2010/main">
    <mc:Choice Requires="p14">
      <p:transition p14:dur="0" advTm="54267"/>
    </mc:Choice>
    <mc:Fallback xmlns="">
      <p:transition advTm="542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5735E16-0717-EDF1-B7AE-C095023757EF}"/>
              </a:ext>
            </a:extLst>
          </p:cNvPr>
          <p:cNvSpPr>
            <a:spLocks noGrp="1"/>
          </p:cNvSpPr>
          <p:nvPr>
            <p:ph type="title"/>
          </p:nvPr>
        </p:nvSpPr>
        <p:spPr/>
        <p:txBody>
          <a:bodyPr/>
          <a:lstStyle/>
          <a:p>
            <a:endParaRPr lang="en-GB"/>
          </a:p>
        </p:txBody>
      </p:sp>
      <p:pic>
        <p:nvPicPr>
          <p:cNvPr id="4" name="Picture 3">
            <a:extLst>
              <a:ext uri="{FF2B5EF4-FFF2-40B4-BE49-F238E27FC236}">
                <a16:creationId xmlns:a16="http://schemas.microsoft.com/office/drawing/2014/main" id="{325EF5BA-DA17-6D28-E7C8-7A806A17DE6D}"/>
              </a:ext>
            </a:extLst>
          </p:cNvPr>
          <p:cNvPicPr>
            <a:picLocks noChangeAspect="1"/>
          </p:cNvPicPr>
          <p:nvPr/>
        </p:nvPicPr>
        <p:blipFill>
          <a:blip r:embed="rId5"/>
          <a:srcRect t="30775" b="6568"/>
          <a:stretch/>
        </p:blipFill>
        <p:spPr>
          <a:xfrm>
            <a:off x="0" y="1012767"/>
            <a:ext cx="9144000" cy="3308466"/>
          </a:xfrm>
          <a:prstGeom prst="rect">
            <a:avLst/>
          </a:prstGeom>
        </p:spPr>
      </p:pic>
      <p:pic>
        <p:nvPicPr>
          <p:cNvPr id="3" name="Video 2">
            <a:hlinkClick r:id="" action="ppaction://media"/>
            <a:extLst>
              <a:ext uri="{FF2B5EF4-FFF2-40B4-BE49-F238E27FC236}">
                <a16:creationId xmlns:a16="http://schemas.microsoft.com/office/drawing/2014/main" id="{6C8F558D-78BD-F751-D356-49EF54E4CDC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a:stretch>
            <a:fillRect/>
          </a:stretch>
        </p:blipFill>
        <p:spPr>
          <a:xfrm>
            <a:off x="2592388" y="4845888"/>
            <a:ext cx="3657600" cy="2057400"/>
          </a:xfrm>
          <a:prstGeom prst="rect">
            <a:avLst/>
          </a:prstGeom>
          <a:ln>
            <a:noFill/>
          </a:ln>
          <a:effectLst>
            <a:softEdge rad="127000"/>
          </a:effectLst>
        </p:spPr>
      </p:pic>
    </p:spTree>
    <p:extLst>
      <p:ext uri="{BB962C8B-B14F-4D97-AF65-F5344CB8AC3E}">
        <p14:creationId xmlns:p14="http://schemas.microsoft.com/office/powerpoint/2010/main" val="1960445204"/>
      </p:ext>
    </p:extLst>
  </p:cSld>
  <p:clrMapOvr>
    <a:masterClrMapping/>
  </p:clrMapOvr>
  <mc:AlternateContent xmlns:mc="http://schemas.openxmlformats.org/markup-compatibility/2006" xmlns:p14="http://schemas.microsoft.com/office/powerpoint/2010/main">
    <mc:Choice Requires="p14">
      <p:transition p14:dur="0" advTm="27648"/>
    </mc:Choice>
    <mc:Fallback xmlns="">
      <p:transition advTm="276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8|2.3"/>
</p:tagLst>
</file>

<file path=ppt/theme/theme1.xml><?xml version="1.0" encoding="utf-8"?>
<a:theme xmlns:a="http://schemas.openxmlformats.org/drawingml/2006/main" name="Hemisphere">
  <a:themeElements>
    <a:clrScheme name="">
      <a:dk1>
        <a:srgbClr val="000000"/>
      </a:dk1>
      <a:lt1>
        <a:srgbClr val="FFFFFF"/>
      </a:lt1>
      <a:dk2>
        <a:srgbClr val="000000"/>
      </a:dk2>
      <a:lt2>
        <a:srgbClr val="666633"/>
      </a:lt2>
      <a:accent1>
        <a:srgbClr val="339933"/>
      </a:accent1>
      <a:accent2>
        <a:srgbClr val="800000"/>
      </a:accent2>
      <a:accent3>
        <a:srgbClr val="FFFFFF"/>
      </a:accent3>
      <a:accent4>
        <a:srgbClr val="000000"/>
      </a:accent4>
      <a:accent5>
        <a:srgbClr val="ADCAAD"/>
      </a:accent5>
      <a:accent6>
        <a:srgbClr val="730000"/>
      </a:accent6>
      <a:hlink>
        <a:srgbClr val="0033CC"/>
      </a:hlink>
      <a:folHlink>
        <a:srgbClr val="FFCC66"/>
      </a:folHlink>
    </a:clrScheme>
    <a:fontScheme name="Hemispher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Hemispher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Hemispher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Hemispher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Hemispher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Hemispher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Hemispher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Hemispher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Hemisphere 8">
        <a:dk1>
          <a:srgbClr val="000000"/>
        </a:dk1>
        <a:lt1>
          <a:srgbClr val="FFFFCC"/>
        </a:lt1>
        <a:dk2>
          <a:srgbClr val="660066"/>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BB0FEB1ECC4634F8CF478C8A66E838E" ma:contentTypeVersion="0" ma:contentTypeDescription="Create a new document." ma:contentTypeScope="" ma:versionID="2204b5135b98582351840dbc695dd529">
  <xsd:schema xmlns:xsd="http://www.w3.org/2001/XMLSchema" xmlns:xs="http://www.w3.org/2001/XMLSchema" xmlns:p="http://schemas.microsoft.com/office/2006/metadata/properties" targetNamespace="http://schemas.microsoft.com/office/2006/metadata/properties" ma:root="true" ma:fieldsID="31d5eec3c12ee2e8127422d567928f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91345CE-6EEF-4E35-B25D-CA078B1045E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AF613734-4B06-4B8E-ABAF-CB1718B7DF78}">
  <ds:schemaRefs>
    <ds:schemaRef ds:uri="http://schemas.microsoft.com/sharepoint/v3/contenttype/forms"/>
  </ds:schemaRefs>
</ds:datastoreItem>
</file>

<file path=customXml/itemProps3.xml><?xml version="1.0" encoding="utf-8"?>
<ds:datastoreItem xmlns:ds="http://schemas.openxmlformats.org/officeDocument/2006/customXml" ds:itemID="{FD8BC665-7302-460A-A213-2DAF3B4ABC19}">
  <ds:schemaRefs>
    <ds:schemaRef ds:uri="e8a5ee86-a704-4a64-96fa-f39a4ffd7c68"/>
    <ds:schemaRef ds:uri="http://purl.org/dc/terms/"/>
    <ds:schemaRef ds:uri="46591e4a-21e1-4d6c-83e4-0b3ee663d57e"/>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be363c14-cb70-4dbe-91dc-d5f2fd7c88be"/>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695</TotalTime>
  <Words>723</Words>
  <Application>Microsoft Office PowerPoint</Application>
  <PresentationFormat>On-screen Show (4:3)</PresentationFormat>
  <Paragraphs>23</Paragraphs>
  <Slides>7</Slides>
  <Notes>7</Notes>
  <HiddenSlides>0</HiddenSlides>
  <MMClips>7</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vt:i4>
      </vt:variant>
    </vt:vector>
  </HeadingPairs>
  <TitlesOfParts>
    <vt:vector size="14" baseType="lpstr">
      <vt:lpstr>Aptos</vt:lpstr>
      <vt:lpstr>Arial</vt:lpstr>
      <vt:lpstr>Calibri</vt:lpstr>
      <vt:lpstr>Comic Sans MS</vt:lpstr>
      <vt:lpstr>Segoe UI</vt:lpstr>
      <vt:lpstr>Times New Roman</vt:lpstr>
      <vt:lpstr>Hemisphere</vt:lpstr>
      <vt:lpstr> How to do the Primary screening</vt:lpstr>
      <vt:lpstr>PowerPoint Presentation</vt:lpstr>
      <vt:lpstr>WellComm Primary sections</vt:lpstr>
      <vt:lpstr>WellComm Primary sections</vt:lpstr>
      <vt:lpstr>Rules</vt:lpstr>
      <vt:lpstr>PowerPoint Presentation</vt:lpstr>
      <vt:lpstr>PowerPoint Presentation</vt:lpstr>
    </vt:vector>
  </TitlesOfParts>
  <Company>Pennine Care NHS Foundation Trust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WellComm Toolkit Training</dc:title>
  <dc:creator>Drake Jessica</dc:creator>
  <cp:lastModifiedBy>Ailsa Robinson</cp:lastModifiedBy>
  <cp:revision>60</cp:revision>
  <cp:lastPrinted>2020-02-24T15:30:26Z</cp:lastPrinted>
  <dcterms:created xsi:type="dcterms:W3CDTF">2019-08-07T08:57:14Z</dcterms:created>
  <dcterms:modified xsi:type="dcterms:W3CDTF">2025-06-30T14:13:38Z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0x010100DBB0FEB1ECC4634F8CF478C8A66E838E</vt:lpwstr>
  </property>
  <property fmtid="{D5CDD505-2E9C-101B-9397-08002B2CF9AE}" pid="3" name="Order">
    <vt:r8>56900</vt:r8>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_ExtendedDescription">
    <vt:lpwstr/>
  </property>
  <property fmtid="{D5CDD505-2E9C-101B-9397-08002B2CF9AE}" pid="8" name="TriggerFlowInfo">
    <vt:lpwstr/>
  </property>
  <property fmtid="{D5CDD505-2E9C-101B-9397-08002B2CF9AE}" pid="9" name="MediaServiceImageTags">
    <vt:lpwstr/>
  </property>
</Properties>
</file>