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76" r:id="rId5"/>
    <p:sldId id="368" r:id="rId6"/>
    <p:sldId id="391" r:id="rId7"/>
    <p:sldId id="382" r:id="rId8"/>
    <p:sldId id="380" r:id="rId9"/>
    <p:sldId id="381" r:id="rId10"/>
    <p:sldId id="387" r:id="rId11"/>
    <p:sldId id="388" r:id="rId12"/>
    <p:sldId id="377" r:id="rId13"/>
    <p:sldId id="278" r:id="rId14"/>
    <p:sldId id="390" r:id="rId15"/>
    <p:sldId id="383" r:id="rId16"/>
    <p:sldId id="386" r:id="rId17"/>
    <p:sldId id="3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063"/>
    <a:srgbClr val="3664AE"/>
    <a:srgbClr val="B4CC04"/>
    <a:srgbClr val="26395C"/>
    <a:srgbClr val="EC6833"/>
    <a:srgbClr val="00B0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4660"/>
  </p:normalViewPr>
  <p:slideViewPr>
    <p:cSldViewPr snapToGrid="0">
      <p:cViewPr varScale="1">
        <p:scale>
          <a:sx n="78" d="100"/>
          <a:sy n="78" d="100"/>
        </p:scale>
        <p:origin x="830" y="67"/>
      </p:cViewPr>
      <p:guideLst>
        <p:guide pos="3840"/>
        <p:guide orient="horz" pos="218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4B278-1515-4C18-862D-61AF9D27E8DE}" type="datetimeFigureOut">
              <a:rPr lang="en-GB" smtClean="0"/>
              <a:t>17/03/2025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5E5B5-1E19-46BE-BFAC-25F1DC94C8CA}" type="slidenum">
              <a:rPr lang="en-GB" smtClean="0"/>
              <a:t>‹#›</a:t>
            </a:fld>
            <a:endParaRPr lang="en-GB"/>
          </a:p>
        </p:txBody>
      </p:sp>
    </p:spTree>
    <p:extLst>
      <p:ext uri="{BB962C8B-B14F-4D97-AF65-F5344CB8AC3E}">
        <p14:creationId xmlns:p14="http://schemas.microsoft.com/office/powerpoint/2010/main" val="2879632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Primary Pink">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4DFAC4F-F4DC-355F-ECC7-383059F5AC67}"/>
              </a:ext>
            </a:extLst>
          </p:cNvPr>
          <p:cNvSpPr>
            <a:spLocks/>
          </p:cNvSpPr>
          <p:nvPr userDrawn="1"/>
        </p:nvSpPr>
        <p:spPr>
          <a:xfrm>
            <a:off x="0" y="0"/>
            <a:ext cx="7855261" cy="6858000"/>
          </a:xfrm>
          <a:custGeom>
            <a:avLst/>
            <a:gdLst>
              <a:gd name="connsiteX0" fmla="*/ 0 w 7855261"/>
              <a:gd name="connsiteY0" fmla="*/ 0 h 6858000"/>
              <a:gd name="connsiteX1" fmla="*/ 6738774 w 7855261"/>
              <a:gd name="connsiteY1" fmla="*/ 0 h 6858000"/>
              <a:gd name="connsiteX2" fmla="*/ 6859858 w 7855261"/>
              <a:gd name="connsiteY2" fmla="*/ 170273 h 6858000"/>
              <a:gd name="connsiteX3" fmla="*/ 7855261 w 7855261"/>
              <a:gd name="connsiteY3" fmla="*/ 3429001 h 6858000"/>
              <a:gd name="connsiteX4" fmla="*/ 6859858 w 7855261"/>
              <a:gd name="connsiteY4" fmla="*/ 6687730 h 6858000"/>
              <a:gd name="connsiteX5" fmla="*/ 6738776 w 7855261"/>
              <a:gd name="connsiteY5" fmla="*/ 6858000 h 6858000"/>
              <a:gd name="connsiteX6" fmla="*/ 0 w 78552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55261" h="6858000">
                <a:moveTo>
                  <a:pt x="0" y="0"/>
                </a:moveTo>
                <a:lnTo>
                  <a:pt x="6738774" y="0"/>
                </a:lnTo>
                <a:lnTo>
                  <a:pt x="6859858" y="170273"/>
                </a:lnTo>
                <a:cubicBezTo>
                  <a:pt x="7488304" y="1100495"/>
                  <a:pt x="7855261" y="2221895"/>
                  <a:pt x="7855261" y="3429001"/>
                </a:cubicBezTo>
                <a:cubicBezTo>
                  <a:pt x="7855261" y="4636108"/>
                  <a:pt x="7488304" y="5757507"/>
                  <a:pt x="6859858" y="6687730"/>
                </a:cubicBezTo>
                <a:lnTo>
                  <a:pt x="6738776" y="6858000"/>
                </a:lnTo>
                <a:lnTo>
                  <a:pt x="0" y="6858000"/>
                </a:lnTo>
                <a:close/>
              </a:path>
            </a:pathLst>
          </a:custGeom>
          <a:solidFill>
            <a:srgbClr val="E7206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5" name="Picture 4" descr="A picture containing circle, graphics, creativity&#10;&#10;Description automatically generated">
            <a:extLst>
              <a:ext uri="{FF2B5EF4-FFF2-40B4-BE49-F238E27FC236}">
                <a16:creationId xmlns:a16="http://schemas.microsoft.com/office/drawing/2014/main" id="{FEC607FD-D922-AF80-A993-0A4C9D08FC56}"/>
              </a:ext>
            </a:extLst>
          </p:cNvPr>
          <p:cNvPicPr/>
          <p:nvPr userDrawn="1"/>
        </p:nvPicPr>
        <p:blipFill rotWithShape="1">
          <a:blip r:embed="rId2">
            <a:alphaModFix amt="10000"/>
            <a:extLst>
              <a:ext uri="{28A0092B-C50C-407E-A947-70E740481C1C}">
                <a14:useLocalDpi xmlns:a14="http://schemas.microsoft.com/office/drawing/2010/main" val="0"/>
              </a:ext>
            </a:extLst>
          </a:blip>
          <a:srcRect l="32249" b="31832"/>
          <a:stretch/>
        </p:blipFill>
        <p:spPr>
          <a:xfrm>
            <a:off x="0" y="1691541"/>
            <a:ext cx="5142764" cy="5166460"/>
          </a:xfrm>
          <a:prstGeom prst="rect">
            <a:avLst/>
          </a:prstGeom>
        </p:spPr>
      </p:pic>
      <p:sp>
        <p:nvSpPr>
          <p:cNvPr id="2" name="Title 1">
            <a:extLst>
              <a:ext uri="{FF2B5EF4-FFF2-40B4-BE49-F238E27FC236}">
                <a16:creationId xmlns:a16="http://schemas.microsoft.com/office/drawing/2014/main" id="{A85852F0-0184-1FA7-3B1A-A14C1F2A38A1}"/>
              </a:ext>
            </a:extLst>
          </p:cNvPr>
          <p:cNvSpPr>
            <a:spLocks noGrp="1"/>
          </p:cNvSpPr>
          <p:nvPr>
            <p:ph type="ctrTitle" hasCustomPrompt="1"/>
          </p:nvPr>
        </p:nvSpPr>
        <p:spPr>
          <a:xfrm>
            <a:off x="695325" y="2716226"/>
            <a:ext cx="7159935" cy="1550974"/>
          </a:xfrm>
          <a:prstGeom prst="rect">
            <a:avLst/>
          </a:prstGeom>
        </p:spPr>
        <p:txBody>
          <a:bodyPr lIns="0" tIns="0" rIns="0" bIns="0" anchor="t" anchorCtr="0"/>
          <a:lstStyle>
            <a:lvl1pPr algn="l">
              <a:defRPr sz="5500" b="1">
                <a:solidFill>
                  <a:schemeClr val="bg1"/>
                </a:solidFill>
                <a:latin typeface="Aptos" panose="020B0004020202020204" pitchFamily="34" charset="0"/>
              </a:defRPr>
            </a:lvl1pPr>
          </a:lstStyle>
          <a:p>
            <a:r>
              <a:rPr lang="en-US" dirty="0"/>
              <a:t>Click to edit</a:t>
            </a:r>
            <a:br>
              <a:rPr lang="en-US" dirty="0"/>
            </a:br>
            <a:r>
              <a:rPr lang="en-US" dirty="0"/>
              <a:t>Master title style</a:t>
            </a:r>
            <a:endParaRPr lang="en-GB" dirty="0"/>
          </a:p>
        </p:txBody>
      </p:sp>
      <p:sp>
        <p:nvSpPr>
          <p:cNvPr id="3" name="Subtitle 2">
            <a:extLst>
              <a:ext uri="{FF2B5EF4-FFF2-40B4-BE49-F238E27FC236}">
                <a16:creationId xmlns:a16="http://schemas.microsoft.com/office/drawing/2014/main" id="{D2B10CFD-5294-2F51-2E68-B6B4EAB9B350}"/>
              </a:ext>
            </a:extLst>
          </p:cNvPr>
          <p:cNvSpPr>
            <a:spLocks noGrp="1"/>
          </p:cNvSpPr>
          <p:nvPr>
            <p:ph type="subTitle" idx="1" hasCustomPrompt="1"/>
          </p:nvPr>
        </p:nvSpPr>
        <p:spPr>
          <a:xfrm>
            <a:off x="8149389" y="3010064"/>
            <a:ext cx="4042609" cy="957712"/>
          </a:xfrm>
          <a:prstGeom prst="rect">
            <a:avLst/>
          </a:prstGeom>
        </p:spPr>
        <p:txBody>
          <a:bodyPr lIns="0" tIns="0" rIns="0" bIns="0"/>
          <a:lstStyle>
            <a:lvl1pPr marL="0" indent="0" algn="l">
              <a:buNone/>
              <a:defRPr sz="3200">
                <a:solidFill>
                  <a:schemeClr val="tx1">
                    <a:alpha val="70000"/>
                  </a:schemeClr>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Master subtitle style</a:t>
            </a:r>
            <a:endParaRPr lang="en-GB" dirty="0"/>
          </a:p>
        </p:txBody>
      </p:sp>
      <p:pic>
        <p:nvPicPr>
          <p:cNvPr id="4" name="Picture 3" descr="Blue text on a black background&#10;&#10;Description automatically generated with medium confidence">
            <a:extLst>
              <a:ext uri="{FF2B5EF4-FFF2-40B4-BE49-F238E27FC236}">
                <a16:creationId xmlns:a16="http://schemas.microsoft.com/office/drawing/2014/main" id="{03E7774B-DC53-288D-2201-9F954EAD28B2}"/>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8149389" y="5413546"/>
            <a:ext cx="3347286" cy="957712"/>
          </a:xfrm>
          <a:prstGeom prst="rect">
            <a:avLst/>
          </a:prstGeom>
        </p:spPr>
      </p:pic>
      <p:sp>
        <p:nvSpPr>
          <p:cNvPr id="11" name="TextBox 10">
            <a:extLst>
              <a:ext uri="{FF2B5EF4-FFF2-40B4-BE49-F238E27FC236}">
                <a16:creationId xmlns:a16="http://schemas.microsoft.com/office/drawing/2014/main" id="{2BDB0043-2E18-DDBD-DA34-2AEB762F77CC}"/>
              </a:ext>
            </a:extLst>
          </p:cNvPr>
          <p:cNvSpPr txBox="1"/>
          <p:nvPr userDrawn="1"/>
        </p:nvSpPr>
        <p:spPr>
          <a:xfrm>
            <a:off x="695325" y="5948731"/>
            <a:ext cx="6057167" cy="307777"/>
          </a:xfrm>
          <a:prstGeom prst="rect">
            <a:avLst/>
          </a:prstGeom>
          <a:noFill/>
        </p:spPr>
        <p:txBody>
          <a:bodyPr wrap="square" lIns="0" tIns="0" rIns="0" bIns="0">
            <a:spAutoFit/>
          </a:bodyPr>
          <a:lstStyle/>
          <a:p>
            <a:pPr algn="l"/>
            <a:r>
              <a:rPr lang="en-US" sz="2000" b="0" dirty="0">
                <a:solidFill>
                  <a:schemeClr val="bg1"/>
                </a:solidFill>
                <a:latin typeface="Aptos" panose="020B0004020202020204" pitchFamily="34" charset="0"/>
              </a:rPr>
              <a:t>Believe it’s possible  |  Strengthen others  |  Be true</a:t>
            </a:r>
            <a:endParaRPr lang="en-GB" sz="2000" b="0" dirty="0">
              <a:solidFill>
                <a:schemeClr val="bg1"/>
              </a:solidFill>
              <a:latin typeface="Aptos" panose="020B0004020202020204" pitchFamily="34" charset="0"/>
            </a:endParaRPr>
          </a:p>
        </p:txBody>
      </p:sp>
    </p:spTree>
    <p:extLst>
      <p:ext uri="{BB962C8B-B14F-4D97-AF65-F5344CB8AC3E}">
        <p14:creationId xmlns:p14="http://schemas.microsoft.com/office/powerpoint/2010/main" val="15038460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Grass Green (Oldham)">
    <p:bg>
      <p:bgPr>
        <a:solidFill>
          <a:srgbClr val="B4CC04"/>
        </a:solidFill>
        <a:effectLst/>
      </p:bgPr>
    </p:bg>
    <p:spTree>
      <p:nvGrpSpPr>
        <p:cNvPr id="1" name=""/>
        <p:cNvGrpSpPr/>
        <p:nvPr/>
      </p:nvGrpSpPr>
      <p:grpSpPr>
        <a:xfrm>
          <a:off x="0" y="0"/>
          <a:ext cx="0" cy="0"/>
          <a:chOff x="0" y="0"/>
          <a:chExt cx="0" cy="0"/>
        </a:xfrm>
      </p:grpSpPr>
      <p:pic>
        <p:nvPicPr>
          <p:cNvPr id="5" name="Picture 4" descr="A picture containing circle, graphics, creativity&#10;&#10;Description automatically generated">
            <a:extLst>
              <a:ext uri="{FF2B5EF4-FFF2-40B4-BE49-F238E27FC236}">
                <a16:creationId xmlns:a16="http://schemas.microsoft.com/office/drawing/2014/main" id="{FEC607FD-D922-AF80-A993-0A4C9D08FC56}"/>
              </a:ext>
            </a:extLst>
          </p:cNvPr>
          <p:cNvPicPr/>
          <p:nvPr userDrawn="1"/>
        </p:nvPicPr>
        <p:blipFill rotWithShape="1">
          <a:blip r:embed="rId2">
            <a:alphaModFix amt="10000"/>
            <a:extLst>
              <a:ext uri="{28A0092B-C50C-407E-A947-70E740481C1C}">
                <a14:useLocalDpi xmlns:a14="http://schemas.microsoft.com/office/drawing/2010/main" val="0"/>
              </a:ext>
            </a:extLst>
          </a:blip>
          <a:srcRect l="32249" b="31832"/>
          <a:stretch/>
        </p:blipFill>
        <p:spPr>
          <a:xfrm>
            <a:off x="0" y="1691541"/>
            <a:ext cx="5142764" cy="5166460"/>
          </a:xfrm>
          <a:prstGeom prst="rect">
            <a:avLst/>
          </a:prstGeom>
        </p:spPr>
      </p:pic>
      <p:pic>
        <p:nvPicPr>
          <p:cNvPr id="9" name="Picture 8" descr="A white text on a black background&#10;&#10;Description automatically generated with medium confidence">
            <a:extLst>
              <a:ext uri="{FF2B5EF4-FFF2-40B4-BE49-F238E27FC236}">
                <a16:creationId xmlns:a16="http://schemas.microsoft.com/office/drawing/2014/main" id="{94D4A397-921E-4E59-DA1D-D94615BAE0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71047" y="947171"/>
            <a:ext cx="6049906" cy="1730975"/>
          </a:xfrm>
          <a:prstGeom prst="rect">
            <a:avLst/>
          </a:prstGeom>
        </p:spPr>
      </p:pic>
      <p:sp>
        <p:nvSpPr>
          <p:cNvPr id="11" name="TextBox 10">
            <a:extLst>
              <a:ext uri="{FF2B5EF4-FFF2-40B4-BE49-F238E27FC236}">
                <a16:creationId xmlns:a16="http://schemas.microsoft.com/office/drawing/2014/main" id="{2BDB0043-2E18-DDBD-DA34-2AEB762F77CC}"/>
              </a:ext>
            </a:extLst>
          </p:cNvPr>
          <p:cNvSpPr txBox="1"/>
          <p:nvPr userDrawn="1"/>
        </p:nvSpPr>
        <p:spPr>
          <a:xfrm>
            <a:off x="0" y="5875037"/>
            <a:ext cx="12192000" cy="369332"/>
          </a:xfrm>
          <a:prstGeom prst="rect">
            <a:avLst/>
          </a:prstGeom>
          <a:noFill/>
        </p:spPr>
        <p:txBody>
          <a:bodyPr wrap="square" lIns="0" tIns="0" rIns="0" bIns="0">
            <a:spAutoFit/>
          </a:bodyPr>
          <a:lstStyle/>
          <a:p>
            <a:pPr algn="ctr"/>
            <a:r>
              <a:rPr lang="en-US" sz="2400" b="0">
                <a:solidFill>
                  <a:schemeClr val="bg1"/>
                </a:solidFill>
                <a:latin typeface="Aptos" panose="020B0004020202020204" pitchFamily="34" charset="0"/>
              </a:rPr>
              <a:t>Believe it’s possible  |  Strengthen others  |  Be true</a:t>
            </a:r>
            <a:endParaRPr lang="en-GB" sz="2400" b="0">
              <a:solidFill>
                <a:schemeClr val="bg1"/>
              </a:solidFill>
              <a:latin typeface="Aptos" panose="020B0004020202020204" pitchFamily="34" charset="0"/>
            </a:endParaRPr>
          </a:p>
        </p:txBody>
      </p:sp>
      <p:sp>
        <p:nvSpPr>
          <p:cNvPr id="2" name="Title 1">
            <a:extLst>
              <a:ext uri="{FF2B5EF4-FFF2-40B4-BE49-F238E27FC236}">
                <a16:creationId xmlns:a16="http://schemas.microsoft.com/office/drawing/2014/main" id="{DC789901-EFC4-2333-4CD3-B4A800F47CB2}"/>
              </a:ext>
            </a:extLst>
          </p:cNvPr>
          <p:cNvSpPr>
            <a:spLocks noGrp="1"/>
          </p:cNvSpPr>
          <p:nvPr>
            <p:ph type="ctrTitle"/>
          </p:nvPr>
        </p:nvSpPr>
        <p:spPr>
          <a:xfrm>
            <a:off x="-1" y="3564000"/>
            <a:ext cx="12191999" cy="847901"/>
          </a:xfrm>
          <a:prstGeom prst="rect">
            <a:avLst/>
          </a:prstGeom>
        </p:spPr>
        <p:txBody>
          <a:bodyPr lIns="0" tIns="0" rIns="0" bIns="0" anchor="t" anchorCtr="0"/>
          <a:lstStyle>
            <a:lvl1pPr algn="ctr">
              <a:defRPr sz="6200" b="1">
                <a:solidFill>
                  <a:schemeClr val="bg1"/>
                </a:solidFill>
                <a:latin typeface="Aptos" panose="020B00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B2C90807-2A74-8854-38D2-5DFF95B19BF9}"/>
              </a:ext>
            </a:extLst>
          </p:cNvPr>
          <p:cNvSpPr>
            <a:spLocks noGrp="1"/>
          </p:cNvSpPr>
          <p:nvPr>
            <p:ph type="subTitle" idx="1"/>
          </p:nvPr>
        </p:nvSpPr>
        <p:spPr>
          <a:xfrm>
            <a:off x="0" y="4409898"/>
            <a:ext cx="12191998" cy="531070"/>
          </a:xfrm>
          <a:prstGeom prst="rect">
            <a:avLst/>
          </a:prstGeom>
        </p:spPr>
        <p:txBody>
          <a:bodyPr/>
          <a:lstStyle>
            <a:lvl1pPr marL="0" indent="0" algn="ctr">
              <a:buNone/>
              <a:defRPr sz="3200">
                <a:solidFill>
                  <a:schemeClr val="tx1">
                    <a:alpha val="70000"/>
                  </a:schemeClr>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6757416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Slide-Primary Pink">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4DFAC4F-F4DC-355F-ECC7-383059F5AC67}"/>
              </a:ext>
            </a:extLst>
          </p:cNvPr>
          <p:cNvSpPr>
            <a:spLocks/>
          </p:cNvSpPr>
          <p:nvPr userDrawn="1"/>
        </p:nvSpPr>
        <p:spPr>
          <a:xfrm>
            <a:off x="0" y="0"/>
            <a:ext cx="7855261" cy="6858000"/>
          </a:xfrm>
          <a:custGeom>
            <a:avLst/>
            <a:gdLst>
              <a:gd name="connsiteX0" fmla="*/ 0 w 7855261"/>
              <a:gd name="connsiteY0" fmla="*/ 0 h 6858000"/>
              <a:gd name="connsiteX1" fmla="*/ 6738774 w 7855261"/>
              <a:gd name="connsiteY1" fmla="*/ 0 h 6858000"/>
              <a:gd name="connsiteX2" fmla="*/ 6859858 w 7855261"/>
              <a:gd name="connsiteY2" fmla="*/ 170273 h 6858000"/>
              <a:gd name="connsiteX3" fmla="*/ 7855261 w 7855261"/>
              <a:gd name="connsiteY3" fmla="*/ 3429001 h 6858000"/>
              <a:gd name="connsiteX4" fmla="*/ 6859858 w 7855261"/>
              <a:gd name="connsiteY4" fmla="*/ 6687730 h 6858000"/>
              <a:gd name="connsiteX5" fmla="*/ 6738776 w 7855261"/>
              <a:gd name="connsiteY5" fmla="*/ 6858000 h 6858000"/>
              <a:gd name="connsiteX6" fmla="*/ 0 w 78552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55261" h="6858000">
                <a:moveTo>
                  <a:pt x="0" y="0"/>
                </a:moveTo>
                <a:lnTo>
                  <a:pt x="6738774" y="0"/>
                </a:lnTo>
                <a:lnTo>
                  <a:pt x="6859858" y="170273"/>
                </a:lnTo>
                <a:cubicBezTo>
                  <a:pt x="7488304" y="1100495"/>
                  <a:pt x="7855261" y="2221895"/>
                  <a:pt x="7855261" y="3429001"/>
                </a:cubicBezTo>
                <a:cubicBezTo>
                  <a:pt x="7855261" y="4636108"/>
                  <a:pt x="7488304" y="5757507"/>
                  <a:pt x="6859858" y="6687730"/>
                </a:cubicBezTo>
                <a:lnTo>
                  <a:pt x="6738776" y="6858000"/>
                </a:lnTo>
                <a:lnTo>
                  <a:pt x="0" y="6858000"/>
                </a:lnTo>
                <a:close/>
              </a:path>
            </a:pathLst>
          </a:custGeom>
          <a:solidFill>
            <a:srgbClr val="26395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5" name="Picture 4" descr="A picture containing circle, graphics, creativity&#10;&#10;Description automatically generated">
            <a:extLst>
              <a:ext uri="{FF2B5EF4-FFF2-40B4-BE49-F238E27FC236}">
                <a16:creationId xmlns:a16="http://schemas.microsoft.com/office/drawing/2014/main" id="{FEC607FD-D922-AF80-A993-0A4C9D08FC56}"/>
              </a:ext>
            </a:extLst>
          </p:cNvPr>
          <p:cNvPicPr/>
          <p:nvPr userDrawn="1"/>
        </p:nvPicPr>
        <p:blipFill rotWithShape="1">
          <a:blip r:embed="rId2">
            <a:alphaModFix amt="10000"/>
            <a:extLst>
              <a:ext uri="{28A0092B-C50C-407E-A947-70E740481C1C}">
                <a14:useLocalDpi xmlns:a14="http://schemas.microsoft.com/office/drawing/2010/main" val="0"/>
              </a:ext>
            </a:extLst>
          </a:blip>
          <a:srcRect l="32249" b="31832"/>
          <a:stretch/>
        </p:blipFill>
        <p:spPr>
          <a:xfrm>
            <a:off x="0" y="1691541"/>
            <a:ext cx="5142764" cy="5166460"/>
          </a:xfrm>
          <a:prstGeom prst="rect">
            <a:avLst/>
          </a:prstGeom>
        </p:spPr>
      </p:pic>
      <p:sp>
        <p:nvSpPr>
          <p:cNvPr id="2" name="Title 1">
            <a:extLst>
              <a:ext uri="{FF2B5EF4-FFF2-40B4-BE49-F238E27FC236}">
                <a16:creationId xmlns:a16="http://schemas.microsoft.com/office/drawing/2014/main" id="{A85852F0-0184-1FA7-3B1A-A14C1F2A38A1}"/>
              </a:ext>
            </a:extLst>
          </p:cNvPr>
          <p:cNvSpPr>
            <a:spLocks noGrp="1"/>
          </p:cNvSpPr>
          <p:nvPr>
            <p:ph type="ctrTitle" hasCustomPrompt="1"/>
          </p:nvPr>
        </p:nvSpPr>
        <p:spPr>
          <a:xfrm>
            <a:off x="695326" y="2716226"/>
            <a:ext cx="5037818" cy="1550974"/>
          </a:xfrm>
          <a:prstGeom prst="rect">
            <a:avLst/>
          </a:prstGeom>
        </p:spPr>
        <p:txBody>
          <a:bodyPr lIns="0" tIns="0" rIns="0" bIns="0" anchor="t" anchorCtr="0"/>
          <a:lstStyle>
            <a:lvl1pPr algn="l">
              <a:defRPr sz="5500" b="1">
                <a:solidFill>
                  <a:schemeClr val="bg1"/>
                </a:solidFill>
                <a:latin typeface="Aptos" panose="020B0004020202020204" pitchFamily="34" charset="0"/>
              </a:defRPr>
            </a:lvl1pPr>
          </a:lstStyle>
          <a:p>
            <a:r>
              <a:rPr lang="en-US" dirty="0"/>
              <a:t>Click to edit</a:t>
            </a:r>
            <a:br>
              <a:rPr lang="en-US" dirty="0"/>
            </a:br>
            <a:r>
              <a:rPr lang="en-US" dirty="0"/>
              <a:t>Master title style</a:t>
            </a:r>
            <a:endParaRPr lang="en-GB" dirty="0"/>
          </a:p>
        </p:txBody>
      </p:sp>
      <p:sp>
        <p:nvSpPr>
          <p:cNvPr id="3" name="Subtitle 2">
            <a:extLst>
              <a:ext uri="{FF2B5EF4-FFF2-40B4-BE49-F238E27FC236}">
                <a16:creationId xmlns:a16="http://schemas.microsoft.com/office/drawing/2014/main" id="{D2B10CFD-5294-2F51-2E68-B6B4EAB9B350}"/>
              </a:ext>
            </a:extLst>
          </p:cNvPr>
          <p:cNvSpPr>
            <a:spLocks noGrp="1"/>
          </p:cNvSpPr>
          <p:nvPr>
            <p:ph type="subTitle" idx="1" hasCustomPrompt="1"/>
          </p:nvPr>
        </p:nvSpPr>
        <p:spPr>
          <a:xfrm>
            <a:off x="8149389" y="3010064"/>
            <a:ext cx="4042609" cy="957712"/>
          </a:xfrm>
          <a:prstGeom prst="rect">
            <a:avLst/>
          </a:prstGeom>
        </p:spPr>
        <p:txBody>
          <a:bodyPr lIns="0" tIns="0" rIns="0" bIns="0"/>
          <a:lstStyle>
            <a:lvl1pPr marL="0" indent="0" algn="l">
              <a:buNone/>
              <a:defRPr sz="3200">
                <a:solidFill>
                  <a:schemeClr val="tx1">
                    <a:alpha val="70000"/>
                  </a:schemeClr>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Master subtitle style</a:t>
            </a:r>
            <a:endParaRPr lang="en-GB" dirty="0"/>
          </a:p>
        </p:txBody>
      </p:sp>
      <p:pic>
        <p:nvPicPr>
          <p:cNvPr id="4" name="Picture 3" descr="Blue text on a black background&#10;&#10;Description automatically generated with medium confidence">
            <a:extLst>
              <a:ext uri="{FF2B5EF4-FFF2-40B4-BE49-F238E27FC236}">
                <a16:creationId xmlns:a16="http://schemas.microsoft.com/office/drawing/2014/main" id="{03E7774B-DC53-288D-2201-9F954EAD28B2}"/>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8149389" y="5413546"/>
            <a:ext cx="3347286" cy="957712"/>
          </a:xfrm>
          <a:prstGeom prst="rect">
            <a:avLst/>
          </a:prstGeom>
        </p:spPr>
      </p:pic>
      <p:sp>
        <p:nvSpPr>
          <p:cNvPr id="11" name="TextBox 10">
            <a:extLst>
              <a:ext uri="{FF2B5EF4-FFF2-40B4-BE49-F238E27FC236}">
                <a16:creationId xmlns:a16="http://schemas.microsoft.com/office/drawing/2014/main" id="{2BDB0043-2E18-DDBD-DA34-2AEB762F77CC}"/>
              </a:ext>
            </a:extLst>
          </p:cNvPr>
          <p:cNvSpPr txBox="1"/>
          <p:nvPr userDrawn="1"/>
        </p:nvSpPr>
        <p:spPr>
          <a:xfrm>
            <a:off x="695325" y="5948731"/>
            <a:ext cx="6057167" cy="307777"/>
          </a:xfrm>
          <a:prstGeom prst="rect">
            <a:avLst/>
          </a:prstGeom>
          <a:noFill/>
        </p:spPr>
        <p:txBody>
          <a:bodyPr wrap="square" lIns="0" tIns="0" rIns="0" bIns="0">
            <a:spAutoFit/>
          </a:bodyPr>
          <a:lstStyle/>
          <a:p>
            <a:pPr algn="l"/>
            <a:r>
              <a:rPr lang="en-US" sz="2000" b="0" dirty="0">
                <a:solidFill>
                  <a:schemeClr val="bg1"/>
                </a:solidFill>
                <a:latin typeface="Aptos" panose="020B0004020202020204" pitchFamily="34" charset="0"/>
              </a:rPr>
              <a:t>Believe it’s possible  |  Strengthen others  |  Be true</a:t>
            </a:r>
            <a:endParaRPr lang="en-GB" sz="2000" b="0" dirty="0">
              <a:solidFill>
                <a:schemeClr val="bg1"/>
              </a:solidFill>
              <a:latin typeface="Aptos" panose="020B0004020202020204" pitchFamily="34" charset="0"/>
            </a:endParaRPr>
          </a:p>
        </p:txBody>
      </p:sp>
    </p:spTree>
    <p:extLst>
      <p:ext uri="{BB962C8B-B14F-4D97-AF65-F5344CB8AC3E}">
        <p14:creationId xmlns:p14="http://schemas.microsoft.com/office/powerpoint/2010/main" val="21595305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Deep Blue">
    <p:bg>
      <p:bgPr>
        <a:solidFill>
          <a:srgbClr val="26395C"/>
        </a:solidFill>
        <a:effectLst/>
      </p:bgPr>
    </p:bg>
    <p:spTree>
      <p:nvGrpSpPr>
        <p:cNvPr id="1" name=""/>
        <p:cNvGrpSpPr/>
        <p:nvPr/>
      </p:nvGrpSpPr>
      <p:grpSpPr>
        <a:xfrm>
          <a:off x="0" y="0"/>
          <a:ext cx="0" cy="0"/>
          <a:chOff x="0" y="0"/>
          <a:chExt cx="0" cy="0"/>
        </a:xfrm>
      </p:grpSpPr>
      <p:pic>
        <p:nvPicPr>
          <p:cNvPr id="5" name="Picture 4" descr="A picture containing circle, graphics, creativity&#10;&#10;Description automatically generated">
            <a:extLst>
              <a:ext uri="{FF2B5EF4-FFF2-40B4-BE49-F238E27FC236}">
                <a16:creationId xmlns:a16="http://schemas.microsoft.com/office/drawing/2014/main" id="{FEC607FD-D922-AF80-A993-0A4C9D08FC56}"/>
              </a:ext>
            </a:extLst>
          </p:cNvPr>
          <p:cNvPicPr/>
          <p:nvPr userDrawn="1"/>
        </p:nvPicPr>
        <p:blipFill rotWithShape="1">
          <a:blip r:embed="rId2">
            <a:alphaModFix amt="10000"/>
            <a:extLst>
              <a:ext uri="{28A0092B-C50C-407E-A947-70E740481C1C}">
                <a14:useLocalDpi xmlns:a14="http://schemas.microsoft.com/office/drawing/2010/main" val="0"/>
              </a:ext>
            </a:extLst>
          </a:blip>
          <a:srcRect l="32249" b="31832"/>
          <a:stretch/>
        </p:blipFill>
        <p:spPr>
          <a:xfrm>
            <a:off x="0" y="1691541"/>
            <a:ext cx="5142764" cy="5166460"/>
          </a:xfrm>
          <a:prstGeom prst="rect">
            <a:avLst/>
          </a:prstGeom>
        </p:spPr>
      </p:pic>
      <p:pic>
        <p:nvPicPr>
          <p:cNvPr id="9" name="Picture 8" descr="A white text on a black background&#10;&#10;Description automatically generated with medium confidence">
            <a:extLst>
              <a:ext uri="{FF2B5EF4-FFF2-40B4-BE49-F238E27FC236}">
                <a16:creationId xmlns:a16="http://schemas.microsoft.com/office/drawing/2014/main" id="{94D4A397-921E-4E59-DA1D-D94615BAE0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71047" y="947171"/>
            <a:ext cx="6049906" cy="1730975"/>
          </a:xfrm>
          <a:prstGeom prst="rect">
            <a:avLst/>
          </a:prstGeom>
        </p:spPr>
      </p:pic>
      <p:sp>
        <p:nvSpPr>
          <p:cNvPr id="11" name="TextBox 10">
            <a:extLst>
              <a:ext uri="{FF2B5EF4-FFF2-40B4-BE49-F238E27FC236}">
                <a16:creationId xmlns:a16="http://schemas.microsoft.com/office/drawing/2014/main" id="{2BDB0043-2E18-DDBD-DA34-2AEB762F77CC}"/>
              </a:ext>
            </a:extLst>
          </p:cNvPr>
          <p:cNvSpPr txBox="1"/>
          <p:nvPr userDrawn="1"/>
        </p:nvSpPr>
        <p:spPr>
          <a:xfrm>
            <a:off x="0" y="5875037"/>
            <a:ext cx="12192000" cy="369332"/>
          </a:xfrm>
          <a:prstGeom prst="rect">
            <a:avLst/>
          </a:prstGeom>
          <a:noFill/>
        </p:spPr>
        <p:txBody>
          <a:bodyPr wrap="square" lIns="0" tIns="0" rIns="0" bIns="0">
            <a:spAutoFit/>
          </a:bodyPr>
          <a:lstStyle/>
          <a:p>
            <a:pPr algn="ctr"/>
            <a:r>
              <a:rPr lang="en-US" sz="2400" b="0">
                <a:solidFill>
                  <a:schemeClr val="bg1"/>
                </a:solidFill>
                <a:latin typeface="Aptos" panose="020B0004020202020204" pitchFamily="34" charset="0"/>
              </a:rPr>
              <a:t>Believe it’s possible  |  Strengthen others  |  Be true</a:t>
            </a:r>
            <a:endParaRPr lang="en-GB" sz="2400" b="0">
              <a:solidFill>
                <a:schemeClr val="bg1"/>
              </a:solidFill>
              <a:latin typeface="Aptos" panose="020B0004020202020204" pitchFamily="34" charset="0"/>
            </a:endParaRPr>
          </a:p>
        </p:txBody>
      </p:sp>
      <p:sp>
        <p:nvSpPr>
          <p:cNvPr id="2" name="Title 1">
            <a:extLst>
              <a:ext uri="{FF2B5EF4-FFF2-40B4-BE49-F238E27FC236}">
                <a16:creationId xmlns:a16="http://schemas.microsoft.com/office/drawing/2014/main" id="{FE5064BF-F79B-7FA7-1620-9D752DE556A7}"/>
              </a:ext>
            </a:extLst>
          </p:cNvPr>
          <p:cNvSpPr>
            <a:spLocks noGrp="1"/>
          </p:cNvSpPr>
          <p:nvPr>
            <p:ph type="ctrTitle"/>
          </p:nvPr>
        </p:nvSpPr>
        <p:spPr>
          <a:xfrm>
            <a:off x="-1" y="3564000"/>
            <a:ext cx="12191999" cy="847901"/>
          </a:xfrm>
          <a:prstGeom prst="rect">
            <a:avLst/>
          </a:prstGeom>
        </p:spPr>
        <p:txBody>
          <a:bodyPr lIns="0" tIns="0" rIns="0" bIns="0" anchor="t" anchorCtr="0"/>
          <a:lstStyle>
            <a:lvl1pPr algn="ctr">
              <a:defRPr sz="6200" b="1">
                <a:solidFill>
                  <a:schemeClr val="bg1"/>
                </a:solidFill>
                <a:latin typeface="Aptos" panose="020B00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2D4481F-538D-B9C6-A156-779BF7A8CD1E}"/>
              </a:ext>
            </a:extLst>
          </p:cNvPr>
          <p:cNvSpPr>
            <a:spLocks noGrp="1"/>
          </p:cNvSpPr>
          <p:nvPr>
            <p:ph type="subTitle" idx="1"/>
          </p:nvPr>
        </p:nvSpPr>
        <p:spPr>
          <a:xfrm>
            <a:off x="0" y="4409898"/>
            <a:ext cx="12191998" cy="531070"/>
          </a:xfrm>
          <a:prstGeom prst="rect">
            <a:avLst/>
          </a:prstGeom>
        </p:spPr>
        <p:txBody>
          <a:bodyPr/>
          <a:lstStyle>
            <a:lvl1pPr marL="0" indent="0" algn="ctr">
              <a:buNone/>
              <a:defRPr sz="3200" baseline="0">
                <a:solidFill>
                  <a:schemeClr val="bg1">
                    <a:alpha val="50000"/>
                  </a:schemeClr>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4358833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logo right-icon left">
    <p:spTree>
      <p:nvGrpSpPr>
        <p:cNvPr id="1" name=""/>
        <p:cNvGrpSpPr/>
        <p:nvPr/>
      </p:nvGrpSpPr>
      <p:grpSpPr>
        <a:xfrm>
          <a:off x="0" y="0"/>
          <a:ext cx="0" cy="0"/>
          <a:chOff x="0" y="0"/>
          <a:chExt cx="0" cy="0"/>
        </a:xfrm>
      </p:grpSpPr>
      <p:pic>
        <p:nvPicPr>
          <p:cNvPr id="5" name="Picture 4" descr="A pink logo with black background&#10;&#10;Description automatically generated">
            <a:extLst>
              <a:ext uri="{FF2B5EF4-FFF2-40B4-BE49-F238E27FC236}">
                <a16:creationId xmlns:a16="http://schemas.microsoft.com/office/drawing/2014/main" id="{E532A392-2C95-2E3F-0CA4-E2B20CB520C9}"/>
              </a:ext>
            </a:extLst>
          </p:cNvPr>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31162" t="-1" b="31064"/>
          <a:stretch/>
        </p:blipFill>
        <p:spPr>
          <a:xfrm>
            <a:off x="0" y="1249037"/>
            <a:ext cx="5465618" cy="5464963"/>
          </a:xfrm>
          <a:prstGeom prst="rect">
            <a:avLst/>
          </a:prstGeom>
        </p:spPr>
      </p:pic>
      <p:sp>
        <p:nvSpPr>
          <p:cNvPr id="6" name="Rectangle 5">
            <a:extLst>
              <a:ext uri="{FF2B5EF4-FFF2-40B4-BE49-F238E27FC236}">
                <a16:creationId xmlns:a16="http://schemas.microsoft.com/office/drawing/2014/main" id="{689D12FC-A411-3EFF-42C2-1FCC030EE359}"/>
              </a:ext>
            </a:extLst>
          </p:cNvPr>
          <p:cNvSpPr/>
          <p:nvPr userDrawn="1"/>
        </p:nvSpPr>
        <p:spPr>
          <a:xfrm>
            <a:off x="0" y="6713999"/>
            <a:ext cx="12192000" cy="144000"/>
          </a:xfrm>
          <a:prstGeom prst="rect">
            <a:avLst/>
          </a:prstGeom>
          <a:solidFill>
            <a:srgbClr val="E7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Blue text on a black background&#10;&#10;Description automatically generated with medium confidence">
            <a:extLst>
              <a:ext uri="{FF2B5EF4-FFF2-40B4-BE49-F238E27FC236}">
                <a16:creationId xmlns:a16="http://schemas.microsoft.com/office/drawing/2014/main" id="{AEB27D6E-C6C3-DC14-70EE-7DD91200C806}"/>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8976675" y="5650246"/>
            <a:ext cx="2520000" cy="721012"/>
          </a:xfrm>
          <a:prstGeom prst="rect">
            <a:avLst/>
          </a:prstGeom>
        </p:spPr>
      </p:pic>
      <p:sp>
        <p:nvSpPr>
          <p:cNvPr id="9" name="Content Placeholder 2">
            <a:extLst>
              <a:ext uri="{FF2B5EF4-FFF2-40B4-BE49-F238E27FC236}">
                <a16:creationId xmlns:a16="http://schemas.microsoft.com/office/drawing/2014/main" id="{F4EBB478-B478-AF62-5D1C-6540DBFD7221}"/>
              </a:ext>
            </a:extLst>
          </p:cNvPr>
          <p:cNvSpPr>
            <a:spLocks noGrp="1"/>
          </p:cNvSpPr>
          <p:nvPr>
            <p:ph idx="1"/>
          </p:nvPr>
        </p:nvSpPr>
        <p:spPr>
          <a:xfrm>
            <a:off x="695324" y="1475072"/>
            <a:ext cx="10801349" cy="4896186"/>
          </a:xfrm>
          <a:prstGeom prst="rect">
            <a:avLst/>
          </a:prstGeom>
        </p:spPr>
        <p:txBody>
          <a:bodyPr lIns="0" tIns="0" rIns="0" bIns="0"/>
          <a:lstStyle>
            <a:lvl1pPr>
              <a:lnSpc>
                <a:spcPct val="100000"/>
              </a:lnSpc>
              <a:spcAft>
                <a:spcPts val="600"/>
              </a:spcAft>
              <a:defRPr>
                <a:solidFill>
                  <a:schemeClr val="tx1">
                    <a:lumMod val="75000"/>
                    <a:lumOff val="25000"/>
                  </a:schemeClr>
                </a:solidFill>
                <a:latin typeface="Aptos" panose="020B0004020202020204" pitchFamily="34" charset="0"/>
              </a:defRPr>
            </a:lvl1pPr>
            <a:lvl2pPr>
              <a:lnSpc>
                <a:spcPct val="100000"/>
              </a:lnSpc>
              <a:spcAft>
                <a:spcPts val="600"/>
              </a:spcAft>
              <a:defRPr>
                <a:solidFill>
                  <a:schemeClr val="tx1">
                    <a:lumMod val="75000"/>
                    <a:lumOff val="25000"/>
                  </a:schemeClr>
                </a:solidFill>
                <a:latin typeface="Aptos" panose="020B0004020202020204" pitchFamily="34" charset="0"/>
              </a:defRPr>
            </a:lvl2pPr>
            <a:lvl3pPr>
              <a:lnSpc>
                <a:spcPct val="100000"/>
              </a:lnSpc>
              <a:spcAft>
                <a:spcPts val="600"/>
              </a:spcAft>
              <a:defRPr>
                <a:solidFill>
                  <a:schemeClr val="tx1">
                    <a:lumMod val="75000"/>
                    <a:lumOff val="25000"/>
                  </a:schemeClr>
                </a:solidFill>
                <a:latin typeface="Aptos" panose="020B0004020202020204" pitchFamily="34" charset="0"/>
              </a:defRPr>
            </a:lvl3pPr>
            <a:lvl4pPr>
              <a:lnSpc>
                <a:spcPct val="100000"/>
              </a:lnSpc>
              <a:spcAft>
                <a:spcPts val="600"/>
              </a:spcAft>
              <a:defRPr>
                <a:solidFill>
                  <a:schemeClr val="tx1">
                    <a:lumMod val="75000"/>
                    <a:lumOff val="25000"/>
                  </a:schemeClr>
                </a:solidFill>
                <a:latin typeface="Aptos" panose="020B0004020202020204" pitchFamily="34" charset="0"/>
              </a:defRPr>
            </a:lvl4pPr>
            <a:lvl5pPr>
              <a:lnSpc>
                <a:spcPct val="100000"/>
              </a:lnSpc>
              <a:spcAft>
                <a:spcPts val="600"/>
              </a:spcAft>
              <a:defRPr>
                <a:solidFill>
                  <a:schemeClr val="tx1">
                    <a:lumMod val="75000"/>
                    <a:lumOff val="25000"/>
                  </a:schemeClr>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CDA5AB5-91B3-1193-ABAF-EF6195DE37E1}"/>
              </a:ext>
            </a:extLst>
          </p:cNvPr>
          <p:cNvSpPr>
            <a:spLocks noGrp="1"/>
          </p:cNvSpPr>
          <p:nvPr>
            <p:ph type="title"/>
          </p:nvPr>
        </p:nvSpPr>
        <p:spPr>
          <a:xfrm>
            <a:off x="695325" y="486000"/>
            <a:ext cx="10801348" cy="662782"/>
          </a:xfrm>
          <a:prstGeom prst="rect">
            <a:avLst/>
          </a:prstGeom>
        </p:spPr>
        <p:txBody>
          <a:bodyPr lIns="0" tIns="0" rIns="0" bIns="0"/>
          <a:lstStyle>
            <a:lvl1pPr>
              <a:defRPr sz="4200" b="0">
                <a:solidFill>
                  <a:srgbClr val="E72063"/>
                </a:solidFill>
                <a:latin typeface="Aptos SemiBold" panose="020B00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9042267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2-logo left-icon right">
    <p:spTree>
      <p:nvGrpSpPr>
        <p:cNvPr id="1" name=""/>
        <p:cNvGrpSpPr/>
        <p:nvPr/>
      </p:nvGrpSpPr>
      <p:grpSpPr>
        <a:xfrm>
          <a:off x="0" y="0"/>
          <a:ext cx="0" cy="0"/>
          <a:chOff x="0" y="0"/>
          <a:chExt cx="0" cy="0"/>
        </a:xfrm>
      </p:grpSpPr>
      <p:pic>
        <p:nvPicPr>
          <p:cNvPr id="5" name="Picture 4" descr="A pink logo with black background&#10;&#10;Description automatically generated">
            <a:extLst>
              <a:ext uri="{FF2B5EF4-FFF2-40B4-BE49-F238E27FC236}">
                <a16:creationId xmlns:a16="http://schemas.microsoft.com/office/drawing/2014/main" id="{E532A392-2C95-2E3F-0CA4-E2B20CB520C9}"/>
              </a:ext>
            </a:extLst>
          </p:cNvPr>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31162" t="-1" b="31064"/>
          <a:stretch/>
        </p:blipFill>
        <p:spPr>
          <a:xfrm flipH="1">
            <a:off x="6726382" y="1249037"/>
            <a:ext cx="5465618" cy="5464963"/>
          </a:xfrm>
          <a:prstGeom prst="rect">
            <a:avLst/>
          </a:prstGeom>
        </p:spPr>
      </p:pic>
      <p:sp>
        <p:nvSpPr>
          <p:cNvPr id="3" name="Content Placeholder 2">
            <a:extLst>
              <a:ext uri="{FF2B5EF4-FFF2-40B4-BE49-F238E27FC236}">
                <a16:creationId xmlns:a16="http://schemas.microsoft.com/office/drawing/2014/main" id="{431779FD-CCE3-FC10-0F66-638A70F4E55F}"/>
              </a:ext>
            </a:extLst>
          </p:cNvPr>
          <p:cNvSpPr>
            <a:spLocks noGrp="1"/>
          </p:cNvSpPr>
          <p:nvPr>
            <p:ph idx="1"/>
          </p:nvPr>
        </p:nvSpPr>
        <p:spPr>
          <a:xfrm>
            <a:off x="695324" y="1475072"/>
            <a:ext cx="10801349" cy="4896000"/>
          </a:xfrm>
          <a:prstGeom prst="rect">
            <a:avLst/>
          </a:prstGeom>
        </p:spPr>
        <p:txBody>
          <a:bodyPr lIns="0" tIns="0" rIns="0" bIns="0"/>
          <a:lstStyle>
            <a:lvl1pPr>
              <a:lnSpc>
                <a:spcPct val="100000"/>
              </a:lnSpc>
              <a:spcAft>
                <a:spcPts val="600"/>
              </a:spcAft>
              <a:defRPr>
                <a:solidFill>
                  <a:schemeClr val="tx1">
                    <a:lumMod val="75000"/>
                    <a:lumOff val="25000"/>
                  </a:schemeClr>
                </a:solidFill>
                <a:latin typeface="Aptos" panose="020B0004020202020204" pitchFamily="34" charset="0"/>
              </a:defRPr>
            </a:lvl1pPr>
            <a:lvl2pPr>
              <a:lnSpc>
                <a:spcPct val="100000"/>
              </a:lnSpc>
              <a:spcAft>
                <a:spcPts val="600"/>
              </a:spcAft>
              <a:defRPr>
                <a:solidFill>
                  <a:schemeClr val="tx1">
                    <a:lumMod val="75000"/>
                    <a:lumOff val="25000"/>
                  </a:schemeClr>
                </a:solidFill>
                <a:latin typeface="Aptos" panose="020B0004020202020204" pitchFamily="34" charset="0"/>
              </a:defRPr>
            </a:lvl2pPr>
            <a:lvl3pPr>
              <a:lnSpc>
                <a:spcPct val="100000"/>
              </a:lnSpc>
              <a:spcAft>
                <a:spcPts val="600"/>
              </a:spcAft>
              <a:defRPr>
                <a:solidFill>
                  <a:schemeClr val="tx1">
                    <a:lumMod val="75000"/>
                    <a:lumOff val="25000"/>
                  </a:schemeClr>
                </a:solidFill>
                <a:latin typeface="Aptos" panose="020B0004020202020204" pitchFamily="34" charset="0"/>
              </a:defRPr>
            </a:lvl3pPr>
            <a:lvl4pPr>
              <a:lnSpc>
                <a:spcPct val="100000"/>
              </a:lnSpc>
              <a:spcAft>
                <a:spcPts val="600"/>
              </a:spcAft>
              <a:defRPr>
                <a:solidFill>
                  <a:schemeClr val="tx1">
                    <a:lumMod val="75000"/>
                    <a:lumOff val="25000"/>
                  </a:schemeClr>
                </a:solidFill>
                <a:latin typeface="Aptos" panose="020B0004020202020204" pitchFamily="34" charset="0"/>
              </a:defRPr>
            </a:lvl4pPr>
            <a:lvl5pPr>
              <a:lnSpc>
                <a:spcPct val="100000"/>
              </a:lnSpc>
              <a:spcAft>
                <a:spcPts val="600"/>
              </a:spcAft>
              <a:defRPr>
                <a:solidFill>
                  <a:schemeClr val="tx1">
                    <a:lumMod val="75000"/>
                    <a:lumOff val="25000"/>
                  </a:schemeClr>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689D12FC-A411-3EFF-42C2-1FCC030EE359}"/>
              </a:ext>
            </a:extLst>
          </p:cNvPr>
          <p:cNvSpPr/>
          <p:nvPr userDrawn="1"/>
        </p:nvSpPr>
        <p:spPr>
          <a:xfrm>
            <a:off x="0" y="6713999"/>
            <a:ext cx="12192000" cy="144000"/>
          </a:xfrm>
          <a:prstGeom prst="rect">
            <a:avLst/>
          </a:prstGeom>
          <a:solidFill>
            <a:srgbClr val="E7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Blue text on a black background&#10;&#10;Description automatically generated with medium confidence">
            <a:extLst>
              <a:ext uri="{FF2B5EF4-FFF2-40B4-BE49-F238E27FC236}">
                <a16:creationId xmlns:a16="http://schemas.microsoft.com/office/drawing/2014/main" id="{AEB27D6E-C6C3-DC14-70EE-7DD91200C806}"/>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695324" y="5650246"/>
            <a:ext cx="2520000" cy="721012"/>
          </a:xfrm>
          <a:prstGeom prst="rect">
            <a:avLst/>
          </a:prstGeom>
        </p:spPr>
      </p:pic>
      <p:sp>
        <p:nvSpPr>
          <p:cNvPr id="4" name="Title 1">
            <a:extLst>
              <a:ext uri="{FF2B5EF4-FFF2-40B4-BE49-F238E27FC236}">
                <a16:creationId xmlns:a16="http://schemas.microsoft.com/office/drawing/2014/main" id="{9FAAE680-1299-F890-1153-E5BE7C1189B2}"/>
              </a:ext>
            </a:extLst>
          </p:cNvPr>
          <p:cNvSpPr>
            <a:spLocks noGrp="1"/>
          </p:cNvSpPr>
          <p:nvPr>
            <p:ph type="title"/>
          </p:nvPr>
        </p:nvSpPr>
        <p:spPr>
          <a:xfrm>
            <a:off x="695325" y="486000"/>
            <a:ext cx="10801348" cy="662782"/>
          </a:xfrm>
          <a:prstGeom prst="rect">
            <a:avLst/>
          </a:prstGeom>
        </p:spPr>
        <p:txBody>
          <a:bodyPr lIns="0" tIns="0" rIns="0" bIns="0"/>
          <a:lstStyle>
            <a:lvl1pPr>
              <a:defRPr sz="4200" b="0" i="0" baseline="0">
                <a:solidFill>
                  <a:srgbClr val="E72063"/>
                </a:solidFill>
                <a:latin typeface="Aptos SemiBold" panose="020B00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839954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3-logo right-no ic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9D12FC-A411-3EFF-42C2-1FCC030EE359}"/>
              </a:ext>
            </a:extLst>
          </p:cNvPr>
          <p:cNvSpPr/>
          <p:nvPr userDrawn="1"/>
        </p:nvSpPr>
        <p:spPr>
          <a:xfrm>
            <a:off x="0" y="6713999"/>
            <a:ext cx="12192000" cy="144000"/>
          </a:xfrm>
          <a:prstGeom prst="rect">
            <a:avLst/>
          </a:prstGeom>
          <a:solidFill>
            <a:srgbClr val="E7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Blue text on a black background&#10;&#10;Description automatically generated with medium confidence">
            <a:extLst>
              <a:ext uri="{FF2B5EF4-FFF2-40B4-BE49-F238E27FC236}">
                <a16:creationId xmlns:a16="http://schemas.microsoft.com/office/drawing/2014/main" id="{AEB27D6E-C6C3-DC14-70EE-7DD91200C806}"/>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8976675" y="5650246"/>
            <a:ext cx="2520000" cy="721012"/>
          </a:xfrm>
          <a:prstGeom prst="rect">
            <a:avLst/>
          </a:prstGeom>
        </p:spPr>
      </p:pic>
      <p:sp>
        <p:nvSpPr>
          <p:cNvPr id="9" name="Content Placeholder 2">
            <a:extLst>
              <a:ext uri="{FF2B5EF4-FFF2-40B4-BE49-F238E27FC236}">
                <a16:creationId xmlns:a16="http://schemas.microsoft.com/office/drawing/2014/main" id="{F4EBB478-B478-AF62-5D1C-6540DBFD7221}"/>
              </a:ext>
            </a:extLst>
          </p:cNvPr>
          <p:cNvSpPr>
            <a:spLocks noGrp="1"/>
          </p:cNvSpPr>
          <p:nvPr>
            <p:ph idx="1"/>
          </p:nvPr>
        </p:nvSpPr>
        <p:spPr>
          <a:xfrm>
            <a:off x="695324" y="1475072"/>
            <a:ext cx="10801349" cy="4896000"/>
          </a:xfrm>
          <a:prstGeom prst="rect">
            <a:avLst/>
          </a:prstGeom>
        </p:spPr>
        <p:txBody>
          <a:bodyPr lIns="0" tIns="0" rIns="0" bIns="0"/>
          <a:lstStyle>
            <a:lvl1pPr>
              <a:lnSpc>
                <a:spcPct val="100000"/>
              </a:lnSpc>
              <a:spcAft>
                <a:spcPts val="600"/>
              </a:spcAft>
              <a:defRPr>
                <a:solidFill>
                  <a:schemeClr val="tx1">
                    <a:lumMod val="75000"/>
                    <a:lumOff val="25000"/>
                  </a:schemeClr>
                </a:solidFill>
                <a:latin typeface="Aptos" panose="020B0004020202020204" pitchFamily="34" charset="0"/>
              </a:defRPr>
            </a:lvl1pPr>
            <a:lvl2pPr>
              <a:lnSpc>
                <a:spcPct val="100000"/>
              </a:lnSpc>
              <a:spcAft>
                <a:spcPts val="600"/>
              </a:spcAft>
              <a:defRPr>
                <a:solidFill>
                  <a:schemeClr val="tx1">
                    <a:lumMod val="75000"/>
                    <a:lumOff val="25000"/>
                  </a:schemeClr>
                </a:solidFill>
                <a:latin typeface="Aptos" panose="020B0004020202020204" pitchFamily="34" charset="0"/>
              </a:defRPr>
            </a:lvl2pPr>
            <a:lvl3pPr>
              <a:lnSpc>
                <a:spcPct val="100000"/>
              </a:lnSpc>
              <a:spcAft>
                <a:spcPts val="600"/>
              </a:spcAft>
              <a:defRPr>
                <a:solidFill>
                  <a:schemeClr val="tx1">
                    <a:lumMod val="75000"/>
                    <a:lumOff val="25000"/>
                  </a:schemeClr>
                </a:solidFill>
                <a:latin typeface="Aptos" panose="020B0004020202020204" pitchFamily="34" charset="0"/>
              </a:defRPr>
            </a:lvl3pPr>
            <a:lvl4pPr>
              <a:lnSpc>
                <a:spcPct val="100000"/>
              </a:lnSpc>
              <a:spcAft>
                <a:spcPts val="600"/>
              </a:spcAft>
              <a:defRPr>
                <a:solidFill>
                  <a:schemeClr val="tx1">
                    <a:lumMod val="75000"/>
                    <a:lumOff val="25000"/>
                  </a:schemeClr>
                </a:solidFill>
                <a:latin typeface="Aptos" panose="020B0004020202020204" pitchFamily="34" charset="0"/>
              </a:defRPr>
            </a:lvl4pPr>
            <a:lvl5pPr>
              <a:lnSpc>
                <a:spcPct val="100000"/>
              </a:lnSpc>
              <a:spcAft>
                <a:spcPts val="600"/>
              </a:spcAft>
              <a:defRPr>
                <a:solidFill>
                  <a:schemeClr val="tx1">
                    <a:lumMod val="75000"/>
                    <a:lumOff val="25000"/>
                  </a:schemeClr>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4F9926A7-E815-EAA0-2EE7-74F77D825952}"/>
              </a:ext>
            </a:extLst>
          </p:cNvPr>
          <p:cNvSpPr>
            <a:spLocks noGrp="1"/>
          </p:cNvSpPr>
          <p:nvPr>
            <p:ph type="title"/>
          </p:nvPr>
        </p:nvSpPr>
        <p:spPr>
          <a:xfrm>
            <a:off x="695325" y="486000"/>
            <a:ext cx="10801348" cy="662782"/>
          </a:xfrm>
          <a:prstGeom prst="rect">
            <a:avLst/>
          </a:prstGeom>
        </p:spPr>
        <p:txBody>
          <a:bodyPr lIns="0" tIns="0" rIns="0" bIns="0"/>
          <a:lstStyle>
            <a:lvl1pPr>
              <a:defRPr sz="4200" b="1">
                <a:solidFill>
                  <a:srgbClr val="E72063"/>
                </a:solidFill>
                <a:latin typeface="Aptos" panose="020B00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13960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4-logo left-no ic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1779FD-CCE3-FC10-0F66-638A70F4E55F}"/>
              </a:ext>
            </a:extLst>
          </p:cNvPr>
          <p:cNvSpPr>
            <a:spLocks noGrp="1"/>
          </p:cNvSpPr>
          <p:nvPr>
            <p:ph idx="1"/>
          </p:nvPr>
        </p:nvSpPr>
        <p:spPr>
          <a:xfrm>
            <a:off x="695324" y="1475072"/>
            <a:ext cx="10801349" cy="4896000"/>
          </a:xfrm>
          <a:prstGeom prst="rect">
            <a:avLst/>
          </a:prstGeom>
        </p:spPr>
        <p:txBody>
          <a:bodyPr lIns="0" tIns="0" rIns="0" bIns="0"/>
          <a:lstStyle>
            <a:lvl1pPr>
              <a:lnSpc>
                <a:spcPct val="100000"/>
              </a:lnSpc>
              <a:spcAft>
                <a:spcPts val="600"/>
              </a:spcAft>
              <a:defRPr>
                <a:solidFill>
                  <a:schemeClr val="tx1">
                    <a:lumMod val="75000"/>
                    <a:lumOff val="25000"/>
                  </a:schemeClr>
                </a:solidFill>
                <a:latin typeface="Aptos" panose="020B0004020202020204" pitchFamily="34" charset="0"/>
              </a:defRPr>
            </a:lvl1pPr>
            <a:lvl2pPr>
              <a:lnSpc>
                <a:spcPct val="100000"/>
              </a:lnSpc>
              <a:spcAft>
                <a:spcPts val="600"/>
              </a:spcAft>
              <a:defRPr>
                <a:solidFill>
                  <a:schemeClr val="tx1">
                    <a:lumMod val="75000"/>
                    <a:lumOff val="25000"/>
                  </a:schemeClr>
                </a:solidFill>
                <a:latin typeface="Aptos" panose="020B0004020202020204" pitchFamily="34" charset="0"/>
              </a:defRPr>
            </a:lvl2pPr>
            <a:lvl3pPr>
              <a:lnSpc>
                <a:spcPct val="100000"/>
              </a:lnSpc>
              <a:spcAft>
                <a:spcPts val="600"/>
              </a:spcAft>
              <a:defRPr>
                <a:solidFill>
                  <a:schemeClr val="tx1">
                    <a:lumMod val="75000"/>
                    <a:lumOff val="25000"/>
                  </a:schemeClr>
                </a:solidFill>
                <a:latin typeface="Aptos" panose="020B0004020202020204" pitchFamily="34" charset="0"/>
              </a:defRPr>
            </a:lvl3pPr>
            <a:lvl4pPr>
              <a:lnSpc>
                <a:spcPct val="100000"/>
              </a:lnSpc>
              <a:spcAft>
                <a:spcPts val="600"/>
              </a:spcAft>
              <a:defRPr>
                <a:solidFill>
                  <a:schemeClr val="tx1">
                    <a:lumMod val="75000"/>
                    <a:lumOff val="25000"/>
                  </a:schemeClr>
                </a:solidFill>
                <a:latin typeface="Aptos" panose="020B0004020202020204" pitchFamily="34" charset="0"/>
              </a:defRPr>
            </a:lvl4pPr>
            <a:lvl5pPr>
              <a:lnSpc>
                <a:spcPct val="100000"/>
              </a:lnSpc>
              <a:spcAft>
                <a:spcPts val="600"/>
              </a:spcAft>
              <a:defRPr>
                <a:solidFill>
                  <a:schemeClr val="tx1">
                    <a:lumMod val="75000"/>
                    <a:lumOff val="25000"/>
                  </a:schemeClr>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689D12FC-A411-3EFF-42C2-1FCC030EE359}"/>
              </a:ext>
            </a:extLst>
          </p:cNvPr>
          <p:cNvSpPr/>
          <p:nvPr userDrawn="1"/>
        </p:nvSpPr>
        <p:spPr>
          <a:xfrm>
            <a:off x="0" y="6713999"/>
            <a:ext cx="12192000" cy="144000"/>
          </a:xfrm>
          <a:prstGeom prst="rect">
            <a:avLst/>
          </a:prstGeom>
          <a:solidFill>
            <a:srgbClr val="E7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Blue text on a black background&#10;&#10;Description automatically generated with medium confidence">
            <a:extLst>
              <a:ext uri="{FF2B5EF4-FFF2-40B4-BE49-F238E27FC236}">
                <a16:creationId xmlns:a16="http://schemas.microsoft.com/office/drawing/2014/main" id="{AEB27D6E-C6C3-DC14-70EE-7DD91200C806}"/>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695324" y="5650246"/>
            <a:ext cx="2520000" cy="721012"/>
          </a:xfrm>
          <a:prstGeom prst="rect">
            <a:avLst/>
          </a:prstGeom>
        </p:spPr>
      </p:pic>
      <p:sp>
        <p:nvSpPr>
          <p:cNvPr id="4" name="Title 1">
            <a:extLst>
              <a:ext uri="{FF2B5EF4-FFF2-40B4-BE49-F238E27FC236}">
                <a16:creationId xmlns:a16="http://schemas.microsoft.com/office/drawing/2014/main" id="{C3584536-16E2-B0E6-1598-4CFFEBCC038F}"/>
              </a:ext>
            </a:extLst>
          </p:cNvPr>
          <p:cNvSpPr>
            <a:spLocks noGrp="1"/>
          </p:cNvSpPr>
          <p:nvPr>
            <p:ph type="title"/>
          </p:nvPr>
        </p:nvSpPr>
        <p:spPr>
          <a:xfrm>
            <a:off x="695325" y="486000"/>
            <a:ext cx="10801348" cy="662782"/>
          </a:xfrm>
          <a:prstGeom prst="rect">
            <a:avLst/>
          </a:prstGeom>
        </p:spPr>
        <p:txBody>
          <a:bodyPr lIns="0" tIns="0" rIns="0" bIns="0"/>
          <a:lstStyle>
            <a:lvl1pPr>
              <a:defRPr sz="4200" b="0" i="0" baseline="0">
                <a:solidFill>
                  <a:srgbClr val="E72063"/>
                </a:solidFill>
                <a:latin typeface="Aptos SemiBold" panose="020B00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41787250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5-no logo-no icon">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F4EBB478-B478-AF62-5D1C-6540DBFD7221}"/>
              </a:ext>
            </a:extLst>
          </p:cNvPr>
          <p:cNvSpPr>
            <a:spLocks noGrp="1"/>
          </p:cNvSpPr>
          <p:nvPr>
            <p:ph idx="1"/>
          </p:nvPr>
        </p:nvSpPr>
        <p:spPr>
          <a:xfrm>
            <a:off x="695324" y="1475072"/>
            <a:ext cx="10801349" cy="4896000"/>
          </a:xfrm>
          <a:prstGeom prst="rect">
            <a:avLst/>
          </a:prstGeom>
        </p:spPr>
        <p:txBody>
          <a:bodyPr lIns="0" tIns="0" rIns="0" bIns="0"/>
          <a:lstStyle>
            <a:lvl1pPr>
              <a:lnSpc>
                <a:spcPct val="100000"/>
              </a:lnSpc>
              <a:spcAft>
                <a:spcPts val="600"/>
              </a:spcAft>
              <a:defRPr>
                <a:solidFill>
                  <a:schemeClr val="tx1">
                    <a:lumMod val="75000"/>
                    <a:lumOff val="25000"/>
                  </a:schemeClr>
                </a:solidFill>
                <a:latin typeface="Aptos" panose="020B0004020202020204" pitchFamily="34" charset="0"/>
              </a:defRPr>
            </a:lvl1pPr>
            <a:lvl2pPr>
              <a:lnSpc>
                <a:spcPct val="100000"/>
              </a:lnSpc>
              <a:spcAft>
                <a:spcPts val="600"/>
              </a:spcAft>
              <a:defRPr>
                <a:solidFill>
                  <a:schemeClr val="tx1">
                    <a:lumMod val="75000"/>
                    <a:lumOff val="25000"/>
                  </a:schemeClr>
                </a:solidFill>
                <a:latin typeface="Aptos" panose="020B0004020202020204" pitchFamily="34" charset="0"/>
              </a:defRPr>
            </a:lvl2pPr>
            <a:lvl3pPr>
              <a:lnSpc>
                <a:spcPct val="100000"/>
              </a:lnSpc>
              <a:spcAft>
                <a:spcPts val="600"/>
              </a:spcAft>
              <a:defRPr>
                <a:solidFill>
                  <a:schemeClr val="tx1">
                    <a:lumMod val="75000"/>
                    <a:lumOff val="25000"/>
                  </a:schemeClr>
                </a:solidFill>
                <a:latin typeface="Aptos" panose="020B0004020202020204" pitchFamily="34" charset="0"/>
              </a:defRPr>
            </a:lvl3pPr>
            <a:lvl4pPr>
              <a:lnSpc>
                <a:spcPct val="100000"/>
              </a:lnSpc>
              <a:spcAft>
                <a:spcPts val="600"/>
              </a:spcAft>
              <a:defRPr>
                <a:solidFill>
                  <a:schemeClr val="tx1">
                    <a:lumMod val="75000"/>
                    <a:lumOff val="25000"/>
                  </a:schemeClr>
                </a:solidFill>
                <a:latin typeface="Aptos" panose="020B0004020202020204" pitchFamily="34" charset="0"/>
              </a:defRPr>
            </a:lvl4pPr>
            <a:lvl5pPr>
              <a:lnSpc>
                <a:spcPct val="100000"/>
              </a:lnSpc>
              <a:spcAft>
                <a:spcPts val="600"/>
              </a:spcAft>
              <a:defRPr>
                <a:solidFill>
                  <a:schemeClr val="tx1">
                    <a:lumMod val="75000"/>
                    <a:lumOff val="25000"/>
                  </a:schemeClr>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689D12FC-A411-3EFF-42C2-1FCC030EE359}"/>
              </a:ext>
            </a:extLst>
          </p:cNvPr>
          <p:cNvSpPr/>
          <p:nvPr userDrawn="1"/>
        </p:nvSpPr>
        <p:spPr>
          <a:xfrm>
            <a:off x="0" y="6713999"/>
            <a:ext cx="12192000" cy="144000"/>
          </a:xfrm>
          <a:prstGeom prst="rect">
            <a:avLst/>
          </a:prstGeom>
          <a:solidFill>
            <a:srgbClr val="E7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3420030-FFEA-979F-5CCB-D2EBB0FA3536}"/>
              </a:ext>
            </a:extLst>
          </p:cNvPr>
          <p:cNvSpPr>
            <a:spLocks noGrp="1"/>
          </p:cNvSpPr>
          <p:nvPr>
            <p:ph type="title"/>
          </p:nvPr>
        </p:nvSpPr>
        <p:spPr>
          <a:xfrm>
            <a:off x="695325" y="486000"/>
            <a:ext cx="10801348" cy="662782"/>
          </a:xfrm>
          <a:prstGeom prst="rect">
            <a:avLst/>
          </a:prstGeom>
        </p:spPr>
        <p:txBody>
          <a:bodyPr lIns="0" tIns="0" rIns="0" bIns="0"/>
          <a:lstStyle>
            <a:lvl1pPr>
              <a:defRPr sz="4200" b="0" i="0" baseline="0">
                <a:solidFill>
                  <a:srgbClr val="E72063"/>
                </a:solidFill>
                <a:latin typeface="Aptos SemiBold" panose="020B00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3966876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6-use for whole page image with white logo left and icon right">
    <p:bg>
      <p:bgPr>
        <a:solidFill>
          <a:schemeClr val="bg1">
            <a:lumMod val="85000"/>
          </a:schemeClr>
        </a:solidFill>
        <a:effectLst/>
      </p:bgPr>
    </p:bg>
    <p:spTree>
      <p:nvGrpSpPr>
        <p:cNvPr id="1" name=""/>
        <p:cNvGrpSpPr/>
        <p:nvPr/>
      </p:nvGrpSpPr>
      <p:grpSpPr>
        <a:xfrm>
          <a:off x="0" y="0"/>
          <a:ext cx="0" cy="0"/>
          <a:chOff x="0" y="0"/>
          <a:chExt cx="0" cy="0"/>
        </a:xfrm>
      </p:grpSpPr>
      <p:pic>
        <p:nvPicPr>
          <p:cNvPr id="10" name="Picture 9" descr="A white logo with black background&#10;&#10;Description automatically generated">
            <a:extLst>
              <a:ext uri="{FF2B5EF4-FFF2-40B4-BE49-F238E27FC236}">
                <a16:creationId xmlns:a16="http://schemas.microsoft.com/office/drawing/2014/main" id="{94EFFC83-B90A-AB01-427E-EF44F01166ED}"/>
              </a:ext>
            </a:extLst>
          </p:cNvPr>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r="31116" b="31016"/>
          <a:stretch/>
        </p:blipFill>
        <p:spPr>
          <a:xfrm>
            <a:off x="6726480" y="1249038"/>
            <a:ext cx="5465520" cy="5464962"/>
          </a:xfrm>
          <a:prstGeom prst="rect">
            <a:avLst/>
          </a:prstGeom>
          <a:noFill/>
        </p:spPr>
      </p:pic>
      <p:sp>
        <p:nvSpPr>
          <p:cNvPr id="6" name="Rectangle 5">
            <a:extLst>
              <a:ext uri="{FF2B5EF4-FFF2-40B4-BE49-F238E27FC236}">
                <a16:creationId xmlns:a16="http://schemas.microsoft.com/office/drawing/2014/main" id="{689D12FC-A411-3EFF-42C2-1FCC030EE359}"/>
              </a:ext>
            </a:extLst>
          </p:cNvPr>
          <p:cNvSpPr/>
          <p:nvPr userDrawn="1"/>
        </p:nvSpPr>
        <p:spPr>
          <a:xfrm>
            <a:off x="0" y="6713999"/>
            <a:ext cx="12192000" cy="144000"/>
          </a:xfrm>
          <a:prstGeom prst="rect">
            <a:avLst/>
          </a:prstGeom>
          <a:solidFill>
            <a:srgbClr val="E7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white text on a black background&#10;&#10;Description automatically generated">
            <a:extLst>
              <a:ext uri="{FF2B5EF4-FFF2-40B4-BE49-F238E27FC236}">
                <a16:creationId xmlns:a16="http://schemas.microsoft.com/office/drawing/2014/main" id="{EEC2873A-807F-CB56-A5DC-2EBC5EE01E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325" y="5650246"/>
            <a:ext cx="2520000" cy="721012"/>
          </a:xfrm>
          <a:prstGeom prst="rect">
            <a:avLst/>
          </a:prstGeom>
        </p:spPr>
      </p:pic>
    </p:spTree>
    <p:extLst>
      <p:ext uri="{BB962C8B-B14F-4D97-AF65-F5344CB8AC3E}">
        <p14:creationId xmlns:p14="http://schemas.microsoft.com/office/powerpoint/2010/main" val="9638542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7-use for whole page image with white logo right and icon left">
    <p:bg>
      <p:bgPr>
        <a:solidFill>
          <a:schemeClr val="bg1">
            <a:lumMod val="85000"/>
          </a:schemeClr>
        </a:solidFill>
        <a:effectLst/>
      </p:bgPr>
    </p:bg>
    <p:spTree>
      <p:nvGrpSpPr>
        <p:cNvPr id="1" name=""/>
        <p:cNvGrpSpPr/>
        <p:nvPr/>
      </p:nvGrpSpPr>
      <p:grpSpPr>
        <a:xfrm>
          <a:off x="0" y="0"/>
          <a:ext cx="0" cy="0"/>
          <a:chOff x="0" y="0"/>
          <a:chExt cx="0" cy="0"/>
        </a:xfrm>
      </p:grpSpPr>
      <p:pic>
        <p:nvPicPr>
          <p:cNvPr id="10" name="Picture 9" descr="A white logo with black background&#10;&#10;Description automatically generated">
            <a:extLst>
              <a:ext uri="{FF2B5EF4-FFF2-40B4-BE49-F238E27FC236}">
                <a16:creationId xmlns:a16="http://schemas.microsoft.com/office/drawing/2014/main" id="{94EFFC83-B90A-AB01-427E-EF44F01166ED}"/>
              </a:ext>
            </a:extLst>
          </p:cNvPr>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r="31116" b="31016"/>
          <a:stretch/>
        </p:blipFill>
        <p:spPr>
          <a:xfrm flipH="1">
            <a:off x="0" y="1249038"/>
            <a:ext cx="5465520" cy="5464962"/>
          </a:xfrm>
          <a:prstGeom prst="rect">
            <a:avLst/>
          </a:prstGeom>
          <a:noFill/>
        </p:spPr>
      </p:pic>
      <p:sp>
        <p:nvSpPr>
          <p:cNvPr id="6" name="Rectangle 5">
            <a:extLst>
              <a:ext uri="{FF2B5EF4-FFF2-40B4-BE49-F238E27FC236}">
                <a16:creationId xmlns:a16="http://schemas.microsoft.com/office/drawing/2014/main" id="{689D12FC-A411-3EFF-42C2-1FCC030EE359}"/>
              </a:ext>
            </a:extLst>
          </p:cNvPr>
          <p:cNvSpPr/>
          <p:nvPr userDrawn="1"/>
        </p:nvSpPr>
        <p:spPr>
          <a:xfrm>
            <a:off x="0" y="6713999"/>
            <a:ext cx="12192000" cy="144000"/>
          </a:xfrm>
          <a:prstGeom prst="rect">
            <a:avLst/>
          </a:prstGeom>
          <a:solidFill>
            <a:srgbClr val="E7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white text on a black background&#10;&#10;Description automatically generated">
            <a:extLst>
              <a:ext uri="{FF2B5EF4-FFF2-40B4-BE49-F238E27FC236}">
                <a16:creationId xmlns:a16="http://schemas.microsoft.com/office/drawing/2014/main" id="{EEC2873A-807F-CB56-A5DC-2EBC5EE01E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6675" y="5650246"/>
            <a:ext cx="2520000" cy="721012"/>
          </a:xfrm>
          <a:prstGeom prst="rect">
            <a:avLst/>
          </a:prstGeom>
        </p:spPr>
      </p:pic>
    </p:spTree>
    <p:extLst>
      <p:ext uri="{BB962C8B-B14F-4D97-AF65-F5344CB8AC3E}">
        <p14:creationId xmlns:p14="http://schemas.microsoft.com/office/powerpoint/2010/main" val="26862763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Primary Pink">
    <p:bg>
      <p:bgPr>
        <a:solidFill>
          <a:srgbClr val="E72063"/>
        </a:solidFill>
        <a:effectLst/>
      </p:bgPr>
    </p:bg>
    <p:spTree>
      <p:nvGrpSpPr>
        <p:cNvPr id="1" name=""/>
        <p:cNvGrpSpPr/>
        <p:nvPr/>
      </p:nvGrpSpPr>
      <p:grpSpPr>
        <a:xfrm>
          <a:off x="0" y="0"/>
          <a:ext cx="0" cy="0"/>
          <a:chOff x="0" y="0"/>
          <a:chExt cx="0" cy="0"/>
        </a:xfrm>
      </p:grpSpPr>
      <p:pic>
        <p:nvPicPr>
          <p:cNvPr id="5" name="Picture 4" descr="A picture containing circle, graphics, creativity&#10;&#10;Description automatically generated">
            <a:extLst>
              <a:ext uri="{FF2B5EF4-FFF2-40B4-BE49-F238E27FC236}">
                <a16:creationId xmlns:a16="http://schemas.microsoft.com/office/drawing/2014/main" id="{FEC607FD-D922-AF80-A993-0A4C9D08FC56}"/>
              </a:ext>
            </a:extLst>
          </p:cNvPr>
          <p:cNvPicPr/>
          <p:nvPr userDrawn="1"/>
        </p:nvPicPr>
        <p:blipFill rotWithShape="1">
          <a:blip r:embed="rId2">
            <a:alphaModFix amt="10000"/>
            <a:extLst>
              <a:ext uri="{28A0092B-C50C-407E-A947-70E740481C1C}">
                <a14:useLocalDpi xmlns:a14="http://schemas.microsoft.com/office/drawing/2010/main" val="0"/>
              </a:ext>
            </a:extLst>
          </a:blip>
          <a:srcRect l="32249" b="31832"/>
          <a:stretch/>
        </p:blipFill>
        <p:spPr>
          <a:xfrm>
            <a:off x="0" y="1691541"/>
            <a:ext cx="5142764" cy="5166460"/>
          </a:xfrm>
          <a:prstGeom prst="rect">
            <a:avLst/>
          </a:prstGeom>
        </p:spPr>
      </p:pic>
      <p:pic>
        <p:nvPicPr>
          <p:cNvPr id="9" name="Picture 8" descr="A white text on a black background&#10;&#10;Description automatically generated with medium confidence">
            <a:extLst>
              <a:ext uri="{FF2B5EF4-FFF2-40B4-BE49-F238E27FC236}">
                <a16:creationId xmlns:a16="http://schemas.microsoft.com/office/drawing/2014/main" id="{94D4A397-921E-4E59-DA1D-D94615BAE0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71047" y="947171"/>
            <a:ext cx="6049906" cy="1730975"/>
          </a:xfrm>
          <a:prstGeom prst="rect">
            <a:avLst/>
          </a:prstGeom>
        </p:spPr>
      </p:pic>
      <p:sp>
        <p:nvSpPr>
          <p:cNvPr id="11" name="TextBox 10">
            <a:extLst>
              <a:ext uri="{FF2B5EF4-FFF2-40B4-BE49-F238E27FC236}">
                <a16:creationId xmlns:a16="http://schemas.microsoft.com/office/drawing/2014/main" id="{2BDB0043-2E18-DDBD-DA34-2AEB762F77CC}"/>
              </a:ext>
            </a:extLst>
          </p:cNvPr>
          <p:cNvSpPr txBox="1"/>
          <p:nvPr userDrawn="1"/>
        </p:nvSpPr>
        <p:spPr>
          <a:xfrm>
            <a:off x="0" y="5875037"/>
            <a:ext cx="12192000" cy="369332"/>
          </a:xfrm>
          <a:prstGeom prst="rect">
            <a:avLst/>
          </a:prstGeom>
          <a:noFill/>
        </p:spPr>
        <p:txBody>
          <a:bodyPr wrap="square" lIns="0" tIns="0" rIns="0" bIns="0">
            <a:spAutoFit/>
          </a:bodyPr>
          <a:lstStyle/>
          <a:p>
            <a:pPr algn="ctr"/>
            <a:r>
              <a:rPr lang="en-US" sz="2400" b="0">
                <a:solidFill>
                  <a:schemeClr val="bg1"/>
                </a:solidFill>
                <a:latin typeface="Aptos" panose="020B0004020202020204" pitchFamily="34" charset="0"/>
              </a:rPr>
              <a:t>Believe it’s possible  |  Strengthen others  |  Be true</a:t>
            </a:r>
            <a:endParaRPr lang="en-GB" sz="2400" b="0">
              <a:solidFill>
                <a:schemeClr val="bg1"/>
              </a:solidFill>
              <a:latin typeface="Aptos" panose="020B0004020202020204" pitchFamily="34" charset="0"/>
            </a:endParaRPr>
          </a:p>
        </p:txBody>
      </p:sp>
      <p:sp>
        <p:nvSpPr>
          <p:cNvPr id="2" name="Title 1">
            <a:extLst>
              <a:ext uri="{FF2B5EF4-FFF2-40B4-BE49-F238E27FC236}">
                <a16:creationId xmlns:a16="http://schemas.microsoft.com/office/drawing/2014/main" id="{A85852F0-0184-1FA7-3B1A-A14C1F2A38A1}"/>
              </a:ext>
            </a:extLst>
          </p:cNvPr>
          <p:cNvSpPr>
            <a:spLocks noGrp="1"/>
          </p:cNvSpPr>
          <p:nvPr>
            <p:ph type="ctrTitle"/>
          </p:nvPr>
        </p:nvSpPr>
        <p:spPr>
          <a:xfrm>
            <a:off x="-1" y="3564000"/>
            <a:ext cx="12191999" cy="847901"/>
          </a:xfrm>
          <a:prstGeom prst="rect">
            <a:avLst/>
          </a:prstGeom>
        </p:spPr>
        <p:txBody>
          <a:bodyPr lIns="0" tIns="0" rIns="0" bIns="0" anchor="t" anchorCtr="0"/>
          <a:lstStyle>
            <a:lvl1pPr algn="ctr">
              <a:defRPr sz="6200" b="1">
                <a:solidFill>
                  <a:schemeClr val="bg1"/>
                </a:solidFill>
                <a:latin typeface="Aptos" panose="020B00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2B10CFD-5294-2F51-2E68-B6B4EAB9B350}"/>
              </a:ext>
            </a:extLst>
          </p:cNvPr>
          <p:cNvSpPr>
            <a:spLocks noGrp="1"/>
          </p:cNvSpPr>
          <p:nvPr>
            <p:ph type="subTitle" idx="1"/>
          </p:nvPr>
        </p:nvSpPr>
        <p:spPr>
          <a:xfrm>
            <a:off x="0" y="4409898"/>
            <a:ext cx="12191998" cy="531070"/>
          </a:xfrm>
          <a:prstGeom prst="rect">
            <a:avLst/>
          </a:prstGeom>
        </p:spPr>
        <p:txBody>
          <a:bodyPr/>
          <a:lstStyle>
            <a:lvl1pPr marL="0" indent="0" algn="ctr">
              <a:buNone/>
              <a:defRPr sz="3200">
                <a:solidFill>
                  <a:schemeClr val="tx1">
                    <a:alpha val="70000"/>
                  </a:schemeClr>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6025588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8-completely blank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9D12FC-A411-3EFF-42C2-1FCC030EE359}"/>
              </a:ext>
            </a:extLst>
          </p:cNvPr>
          <p:cNvSpPr/>
          <p:nvPr userDrawn="1"/>
        </p:nvSpPr>
        <p:spPr>
          <a:xfrm>
            <a:off x="0" y="6713999"/>
            <a:ext cx="12192000" cy="144000"/>
          </a:xfrm>
          <a:prstGeom prst="rect">
            <a:avLst/>
          </a:prstGeom>
          <a:solidFill>
            <a:srgbClr val="E72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84857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guide id="3" pos="724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912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Primary Pink">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4DFAC4F-F4DC-355F-ECC7-383059F5AC67}"/>
              </a:ext>
            </a:extLst>
          </p:cNvPr>
          <p:cNvSpPr>
            <a:spLocks/>
          </p:cNvSpPr>
          <p:nvPr userDrawn="1"/>
        </p:nvSpPr>
        <p:spPr>
          <a:xfrm>
            <a:off x="0" y="0"/>
            <a:ext cx="7855261" cy="6858000"/>
          </a:xfrm>
          <a:custGeom>
            <a:avLst/>
            <a:gdLst>
              <a:gd name="connsiteX0" fmla="*/ 0 w 7855261"/>
              <a:gd name="connsiteY0" fmla="*/ 0 h 6858000"/>
              <a:gd name="connsiteX1" fmla="*/ 6738774 w 7855261"/>
              <a:gd name="connsiteY1" fmla="*/ 0 h 6858000"/>
              <a:gd name="connsiteX2" fmla="*/ 6859858 w 7855261"/>
              <a:gd name="connsiteY2" fmla="*/ 170273 h 6858000"/>
              <a:gd name="connsiteX3" fmla="*/ 7855261 w 7855261"/>
              <a:gd name="connsiteY3" fmla="*/ 3429001 h 6858000"/>
              <a:gd name="connsiteX4" fmla="*/ 6859858 w 7855261"/>
              <a:gd name="connsiteY4" fmla="*/ 6687730 h 6858000"/>
              <a:gd name="connsiteX5" fmla="*/ 6738776 w 7855261"/>
              <a:gd name="connsiteY5" fmla="*/ 6858000 h 6858000"/>
              <a:gd name="connsiteX6" fmla="*/ 0 w 78552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55261" h="6858000">
                <a:moveTo>
                  <a:pt x="0" y="0"/>
                </a:moveTo>
                <a:lnTo>
                  <a:pt x="6738774" y="0"/>
                </a:lnTo>
                <a:lnTo>
                  <a:pt x="6859858" y="170273"/>
                </a:lnTo>
                <a:cubicBezTo>
                  <a:pt x="7488304" y="1100495"/>
                  <a:pt x="7855261" y="2221895"/>
                  <a:pt x="7855261" y="3429001"/>
                </a:cubicBezTo>
                <a:cubicBezTo>
                  <a:pt x="7855261" y="4636108"/>
                  <a:pt x="7488304" y="5757507"/>
                  <a:pt x="6859858" y="6687730"/>
                </a:cubicBezTo>
                <a:lnTo>
                  <a:pt x="6738776" y="6858000"/>
                </a:lnTo>
                <a:lnTo>
                  <a:pt x="0" y="6858000"/>
                </a:lnTo>
                <a:close/>
              </a:path>
            </a:pathLst>
          </a:custGeom>
          <a:solidFill>
            <a:srgbClr val="3664A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5" name="Picture 4" descr="A picture containing circle, graphics, creativity&#10;&#10;Description automatically generated">
            <a:extLst>
              <a:ext uri="{FF2B5EF4-FFF2-40B4-BE49-F238E27FC236}">
                <a16:creationId xmlns:a16="http://schemas.microsoft.com/office/drawing/2014/main" id="{FEC607FD-D922-AF80-A993-0A4C9D08FC56}"/>
              </a:ext>
            </a:extLst>
          </p:cNvPr>
          <p:cNvPicPr/>
          <p:nvPr userDrawn="1"/>
        </p:nvPicPr>
        <p:blipFill rotWithShape="1">
          <a:blip r:embed="rId2">
            <a:alphaModFix amt="10000"/>
            <a:extLst>
              <a:ext uri="{28A0092B-C50C-407E-A947-70E740481C1C}">
                <a14:useLocalDpi xmlns:a14="http://schemas.microsoft.com/office/drawing/2010/main" val="0"/>
              </a:ext>
            </a:extLst>
          </a:blip>
          <a:srcRect l="32249" b="31832"/>
          <a:stretch/>
        </p:blipFill>
        <p:spPr>
          <a:xfrm>
            <a:off x="0" y="1691541"/>
            <a:ext cx="5142764" cy="5166460"/>
          </a:xfrm>
          <a:prstGeom prst="rect">
            <a:avLst/>
          </a:prstGeom>
        </p:spPr>
      </p:pic>
      <p:sp>
        <p:nvSpPr>
          <p:cNvPr id="2" name="Title 1">
            <a:extLst>
              <a:ext uri="{FF2B5EF4-FFF2-40B4-BE49-F238E27FC236}">
                <a16:creationId xmlns:a16="http://schemas.microsoft.com/office/drawing/2014/main" id="{A85852F0-0184-1FA7-3B1A-A14C1F2A38A1}"/>
              </a:ext>
            </a:extLst>
          </p:cNvPr>
          <p:cNvSpPr>
            <a:spLocks noGrp="1"/>
          </p:cNvSpPr>
          <p:nvPr>
            <p:ph type="ctrTitle" hasCustomPrompt="1"/>
          </p:nvPr>
        </p:nvSpPr>
        <p:spPr>
          <a:xfrm>
            <a:off x="695326" y="2716226"/>
            <a:ext cx="5037818" cy="1550974"/>
          </a:xfrm>
          <a:prstGeom prst="rect">
            <a:avLst/>
          </a:prstGeom>
        </p:spPr>
        <p:txBody>
          <a:bodyPr lIns="0" tIns="0" rIns="0" bIns="0" anchor="t" anchorCtr="0"/>
          <a:lstStyle>
            <a:lvl1pPr algn="l">
              <a:defRPr sz="5500" b="1">
                <a:solidFill>
                  <a:schemeClr val="bg1"/>
                </a:solidFill>
                <a:latin typeface="Aptos" panose="020B0004020202020204" pitchFamily="34" charset="0"/>
              </a:defRPr>
            </a:lvl1pPr>
          </a:lstStyle>
          <a:p>
            <a:r>
              <a:rPr lang="en-US" dirty="0"/>
              <a:t>Click to edit</a:t>
            </a:r>
            <a:br>
              <a:rPr lang="en-US" dirty="0"/>
            </a:br>
            <a:r>
              <a:rPr lang="en-US" dirty="0"/>
              <a:t>Master title style</a:t>
            </a:r>
            <a:endParaRPr lang="en-GB" dirty="0"/>
          </a:p>
        </p:txBody>
      </p:sp>
      <p:sp>
        <p:nvSpPr>
          <p:cNvPr id="3" name="Subtitle 2">
            <a:extLst>
              <a:ext uri="{FF2B5EF4-FFF2-40B4-BE49-F238E27FC236}">
                <a16:creationId xmlns:a16="http://schemas.microsoft.com/office/drawing/2014/main" id="{D2B10CFD-5294-2F51-2E68-B6B4EAB9B350}"/>
              </a:ext>
            </a:extLst>
          </p:cNvPr>
          <p:cNvSpPr>
            <a:spLocks noGrp="1"/>
          </p:cNvSpPr>
          <p:nvPr>
            <p:ph type="subTitle" idx="1" hasCustomPrompt="1"/>
          </p:nvPr>
        </p:nvSpPr>
        <p:spPr>
          <a:xfrm>
            <a:off x="8149389" y="3010064"/>
            <a:ext cx="4042609" cy="957712"/>
          </a:xfrm>
          <a:prstGeom prst="rect">
            <a:avLst/>
          </a:prstGeom>
        </p:spPr>
        <p:txBody>
          <a:bodyPr lIns="0" tIns="0" rIns="0" bIns="0"/>
          <a:lstStyle>
            <a:lvl1pPr marL="0" indent="0" algn="l">
              <a:buNone/>
              <a:defRPr sz="3200">
                <a:solidFill>
                  <a:schemeClr val="tx1">
                    <a:alpha val="70000"/>
                  </a:schemeClr>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Master subtitle style</a:t>
            </a:r>
            <a:endParaRPr lang="en-GB" dirty="0"/>
          </a:p>
        </p:txBody>
      </p:sp>
      <p:pic>
        <p:nvPicPr>
          <p:cNvPr id="4" name="Picture 3" descr="Blue text on a black background&#10;&#10;Description automatically generated with medium confidence">
            <a:extLst>
              <a:ext uri="{FF2B5EF4-FFF2-40B4-BE49-F238E27FC236}">
                <a16:creationId xmlns:a16="http://schemas.microsoft.com/office/drawing/2014/main" id="{03E7774B-DC53-288D-2201-9F954EAD28B2}"/>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8149389" y="5413546"/>
            <a:ext cx="3347286" cy="957712"/>
          </a:xfrm>
          <a:prstGeom prst="rect">
            <a:avLst/>
          </a:prstGeom>
        </p:spPr>
      </p:pic>
      <p:sp>
        <p:nvSpPr>
          <p:cNvPr id="11" name="TextBox 10">
            <a:extLst>
              <a:ext uri="{FF2B5EF4-FFF2-40B4-BE49-F238E27FC236}">
                <a16:creationId xmlns:a16="http://schemas.microsoft.com/office/drawing/2014/main" id="{2BDB0043-2E18-DDBD-DA34-2AEB762F77CC}"/>
              </a:ext>
            </a:extLst>
          </p:cNvPr>
          <p:cNvSpPr txBox="1"/>
          <p:nvPr userDrawn="1"/>
        </p:nvSpPr>
        <p:spPr>
          <a:xfrm>
            <a:off x="695325" y="5948731"/>
            <a:ext cx="6057167" cy="307777"/>
          </a:xfrm>
          <a:prstGeom prst="rect">
            <a:avLst/>
          </a:prstGeom>
          <a:noFill/>
        </p:spPr>
        <p:txBody>
          <a:bodyPr wrap="square" lIns="0" tIns="0" rIns="0" bIns="0">
            <a:spAutoFit/>
          </a:bodyPr>
          <a:lstStyle/>
          <a:p>
            <a:pPr algn="l"/>
            <a:r>
              <a:rPr lang="en-US" sz="2000" b="0" dirty="0">
                <a:solidFill>
                  <a:schemeClr val="bg1"/>
                </a:solidFill>
                <a:latin typeface="Aptos" panose="020B0004020202020204" pitchFamily="34" charset="0"/>
              </a:rPr>
              <a:t>Believe it’s possible  |  Strengthen others  |  Be true</a:t>
            </a:r>
            <a:endParaRPr lang="en-GB" sz="2000" b="0" dirty="0">
              <a:solidFill>
                <a:schemeClr val="bg1"/>
              </a:solidFill>
              <a:latin typeface="Aptos" panose="020B0004020202020204" pitchFamily="34" charset="0"/>
            </a:endParaRPr>
          </a:p>
        </p:txBody>
      </p:sp>
    </p:spTree>
    <p:extLst>
      <p:ext uri="{BB962C8B-B14F-4D97-AF65-F5344CB8AC3E}">
        <p14:creationId xmlns:p14="http://schemas.microsoft.com/office/powerpoint/2010/main" val="23224771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Primary Blue">
    <p:bg>
      <p:bgPr>
        <a:solidFill>
          <a:srgbClr val="3664AE"/>
        </a:solidFill>
        <a:effectLst/>
      </p:bgPr>
    </p:bg>
    <p:spTree>
      <p:nvGrpSpPr>
        <p:cNvPr id="1" name=""/>
        <p:cNvGrpSpPr/>
        <p:nvPr/>
      </p:nvGrpSpPr>
      <p:grpSpPr>
        <a:xfrm>
          <a:off x="0" y="0"/>
          <a:ext cx="0" cy="0"/>
          <a:chOff x="0" y="0"/>
          <a:chExt cx="0" cy="0"/>
        </a:xfrm>
      </p:grpSpPr>
      <p:pic>
        <p:nvPicPr>
          <p:cNvPr id="5" name="Picture 4" descr="A picture containing circle, graphics, creativity&#10;&#10;Description automatically generated">
            <a:extLst>
              <a:ext uri="{FF2B5EF4-FFF2-40B4-BE49-F238E27FC236}">
                <a16:creationId xmlns:a16="http://schemas.microsoft.com/office/drawing/2014/main" id="{FEC607FD-D922-AF80-A993-0A4C9D08FC56}"/>
              </a:ext>
            </a:extLst>
          </p:cNvPr>
          <p:cNvPicPr/>
          <p:nvPr userDrawn="1"/>
        </p:nvPicPr>
        <p:blipFill rotWithShape="1">
          <a:blip r:embed="rId2">
            <a:alphaModFix amt="10000"/>
            <a:extLst>
              <a:ext uri="{28A0092B-C50C-407E-A947-70E740481C1C}">
                <a14:useLocalDpi xmlns:a14="http://schemas.microsoft.com/office/drawing/2010/main" val="0"/>
              </a:ext>
            </a:extLst>
          </a:blip>
          <a:srcRect l="32249" b="31832"/>
          <a:stretch/>
        </p:blipFill>
        <p:spPr>
          <a:xfrm>
            <a:off x="0" y="1691541"/>
            <a:ext cx="5142764" cy="5166460"/>
          </a:xfrm>
          <a:prstGeom prst="rect">
            <a:avLst/>
          </a:prstGeom>
        </p:spPr>
      </p:pic>
      <p:pic>
        <p:nvPicPr>
          <p:cNvPr id="9" name="Picture 8" descr="A white text on a black background&#10;&#10;Description automatically generated with medium confidence">
            <a:extLst>
              <a:ext uri="{FF2B5EF4-FFF2-40B4-BE49-F238E27FC236}">
                <a16:creationId xmlns:a16="http://schemas.microsoft.com/office/drawing/2014/main" id="{94D4A397-921E-4E59-DA1D-D94615BAE0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71047" y="947171"/>
            <a:ext cx="6049906" cy="1730975"/>
          </a:xfrm>
          <a:prstGeom prst="rect">
            <a:avLst/>
          </a:prstGeom>
        </p:spPr>
      </p:pic>
      <p:sp>
        <p:nvSpPr>
          <p:cNvPr id="11" name="TextBox 10">
            <a:extLst>
              <a:ext uri="{FF2B5EF4-FFF2-40B4-BE49-F238E27FC236}">
                <a16:creationId xmlns:a16="http://schemas.microsoft.com/office/drawing/2014/main" id="{2BDB0043-2E18-DDBD-DA34-2AEB762F77CC}"/>
              </a:ext>
            </a:extLst>
          </p:cNvPr>
          <p:cNvSpPr txBox="1"/>
          <p:nvPr userDrawn="1"/>
        </p:nvSpPr>
        <p:spPr>
          <a:xfrm>
            <a:off x="0" y="5875037"/>
            <a:ext cx="12192000" cy="369332"/>
          </a:xfrm>
          <a:prstGeom prst="rect">
            <a:avLst/>
          </a:prstGeom>
          <a:noFill/>
        </p:spPr>
        <p:txBody>
          <a:bodyPr wrap="square" lIns="0" tIns="0" rIns="0" bIns="0">
            <a:spAutoFit/>
          </a:bodyPr>
          <a:lstStyle/>
          <a:p>
            <a:pPr algn="ctr"/>
            <a:r>
              <a:rPr lang="en-US" sz="2400" b="0">
                <a:solidFill>
                  <a:schemeClr val="bg1"/>
                </a:solidFill>
                <a:latin typeface="Aptos" panose="020B0004020202020204" pitchFamily="34" charset="0"/>
              </a:rPr>
              <a:t>Believe it’s possible  |  Strengthen others  |  Be true</a:t>
            </a:r>
            <a:endParaRPr lang="en-GB" sz="2400" b="0">
              <a:solidFill>
                <a:schemeClr val="bg1"/>
              </a:solidFill>
              <a:latin typeface="Aptos" panose="020B0004020202020204" pitchFamily="34" charset="0"/>
            </a:endParaRPr>
          </a:p>
        </p:txBody>
      </p:sp>
      <p:sp>
        <p:nvSpPr>
          <p:cNvPr id="2" name="Title 1">
            <a:extLst>
              <a:ext uri="{FF2B5EF4-FFF2-40B4-BE49-F238E27FC236}">
                <a16:creationId xmlns:a16="http://schemas.microsoft.com/office/drawing/2014/main" id="{F5CA3219-EA25-B486-D0BC-6288ABECE545}"/>
              </a:ext>
            </a:extLst>
          </p:cNvPr>
          <p:cNvSpPr>
            <a:spLocks noGrp="1"/>
          </p:cNvSpPr>
          <p:nvPr>
            <p:ph type="ctrTitle"/>
          </p:nvPr>
        </p:nvSpPr>
        <p:spPr>
          <a:xfrm>
            <a:off x="-1" y="3564000"/>
            <a:ext cx="12191999" cy="847901"/>
          </a:xfrm>
          <a:prstGeom prst="rect">
            <a:avLst/>
          </a:prstGeom>
        </p:spPr>
        <p:txBody>
          <a:bodyPr lIns="0" tIns="0" rIns="0" bIns="0" anchor="t" anchorCtr="0"/>
          <a:lstStyle>
            <a:lvl1pPr algn="ctr">
              <a:defRPr sz="6200" b="1">
                <a:solidFill>
                  <a:schemeClr val="bg1"/>
                </a:solidFill>
                <a:latin typeface="Aptos" panose="020B00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285EBA63-87BA-0E97-6C5F-46C6099F6C5B}"/>
              </a:ext>
            </a:extLst>
          </p:cNvPr>
          <p:cNvSpPr>
            <a:spLocks noGrp="1"/>
          </p:cNvSpPr>
          <p:nvPr>
            <p:ph type="subTitle" idx="1"/>
          </p:nvPr>
        </p:nvSpPr>
        <p:spPr>
          <a:xfrm>
            <a:off x="0" y="4409898"/>
            <a:ext cx="12191998" cy="531070"/>
          </a:xfrm>
          <a:prstGeom prst="rect">
            <a:avLst/>
          </a:prstGeom>
        </p:spPr>
        <p:txBody>
          <a:bodyPr/>
          <a:lstStyle>
            <a:lvl1pPr marL="0" indent="0" algn="ctr">
              <a:buNone/>
              <a:defRPr sz="3200">
                <a:solidFill>
                  <a:schemeClr val="tx1">
                    <a:alpha val="70000"/>
                  </a:schemeClr>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3081826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Primary Pink">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4DFAC4F-F4DC-355F-ECC7-383059F5AC67}"/>
              </a:ext>
            </a:extLst>
          </p:cNvPr>
          <p:cNvSpPr>
            <a:spLocks/>
          </p:cNvSpPr>
          <p:nvPr userDrawn="1"/>
        </p:nvSpPr>
        <p:spPr>
          <a:xfrm>
            <a:off x="0" y="0"/>
            <a:ext cx="7855261" cy="6858000"/>
          </a:xfrm>
          <a:custGeom>
            <a:avLst/>
            <a:gdLst>
              <a:gd name="connsiteX0" fmla="*/ 0 w 7855261"/>
              <a:gd name="connsiteY0" fmla="*/ 0 h 6858000"/>
              <a:gd name="connsiteX1" fmla="*/ 6738774 w 7855261"/>
              <a:gd name="connsiteY1" fmla="*/ 0 h 6858000"/>
              <a:gd name="connsiteX2" fmla="*/ 6859858 w 7855261"/>
              <a:gd name="connsiteY2" fmla="*/ 170273 h 6858000"/>
              <a:gd name="connsiteX3" fmla="*/ 7855261 w 7855261"/>
              <a:gd name="connsiteY3" fmla="*/ 3429001 h 6858000"/>
              <a:gd name="connsiteX4" fmla="*/ 6859858 w 7855261"/>
              <a:gd name="connsiteY4" fmla="*/ 6687730 h 6858000"/>
              <a:gd name="connsiteX5" fmla="*/ 6738776 w 7855261"/>
              <a:gd name="connsiteY5" fmla="*/ 6858000 h 6858000"/>
              <a:gd name="connsiteX6" fmla="*/ 0 w 78552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55261" h="6858000">
                <a:moveTo>
                  <a:pt x="0" y="0"/>
                </a:moveTo>
                <a:lnTo>
                  <a:pt x="6738774" y="0"/>
                </a:lnTo>
                <a:lnTo>
                  <a:pt x="6859858" y="170273"/>
                </a:lnTo>
                <a:cubicBezTo>
                  <a:pt x="7488304" y="1100495"/>
                  <a:pt x="7855261" y="2221895"/>
                  <a:pt x="7855261" y="3429001"/>
                </a:cubicBezTo>
                <a:cubicBezTo>
                  <a:pt x="7855261" y="4636108"/>
                  <a:pt x="7488304" y="5757507"/>
                  <a:pt x="6859858" y="6687730"/>
                </a:cubicBezTo>
                <a:lnTo>
                  <a:pt x="6738776" y="6858000"/>
                </a:lnTo>
                <a:lnTo>
                  <a:pt x="0" y="6858000"/>
                </a:lnTo>
                <a:close/>
              </a:path>
            </a:pathLst>
          </a:custGeom>
          <a:solidFill>
            <a:srgbClr val="00B0C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5" name="Picture 4" descr="A picture containing circle, graphics, creativity&#10;&#10;Description automatically generated">
            <a:extLst>
              <a:ext uri="{FF2B5EF4-FFF2-40B4-BE49-F238E27FC236}">
                <a16:creationId xmlns:a16="http://schemas.microsoft.com/office/drawing/2014/main" id="{FEC607FD-D922-AF80-A993-0A4C9D08FC56}"/>
              </a:ext>
            </a:extLst>
          </p:cNvPr>
          <p:cNvPicPr/>
          <p:nvPr userDrawn="1"/>
        </p:nvPicPr>
        <p:blipFill rotWithShape="1">
          <a:blip r:embed="rId2">
            <a:alphaModFix amt="10000"/>
            <a:extLst>
              <a:ext uri="{28A0092B-C50C-407E-A947-70E740481C1C}">
                <a14:useLocalDpi xmlns:a14="http://schemas.microsoft.com/office/drawing/2010/main" val="0"/>
              </a:ext>
            </a:extLst>
          </a:blip>
          <a:srcRect l="32249" b="31832"/>
          <a:stretch/>
        </p:blipFill>
        <p:spPr>
          <a:xfrm>
            <a:off x="0" y="1691541"/>
            <a:ext cx="5142764" cy="5166460"/>
          </a:xfrm>
          <a:prstGeom prst="rect">
            <a:avLst/>
          </a:prstGeom>
        </p:spPr>
      </p:pic>
      <p:sp>
        <p:nvSpPr>
          <p:cNvPr id="2" name="Title 1">
            <a:extLst>
              <a:ext uri="{FF2B5EF4-FFF2-40B4-BE49-F238E27FC236}">
                <a16:creationId xmlns:a16="http://schemas.microsoft.com/office/drawing/2014/main" id="{A85852F0-0184-1FA7-3B1A-A14C1F2A38A1}"/>
              </a:ext>
            </a:extLst>
          </p:cNvPr>
          <p:cNvSpPr>
            <a:spLocks noGrp="1"/>
          </p:cNvSpPr>
          <p:nvPr>
            <p:ph type="ctrTitle" hasCustomPrompt="1"/>
          </p:nvPr>
        </p:nvSpPr>
        <p:spPr>
          <a:xfrm>
            <a:off x="695326" y="2716226"/>
            <a:ext cx="5037818" cy="1550974"/>
          </a:xfrm>
          <a:prstGeom prst="rect">
            <a:avLst/>
          </a:prstGeom>
        </p:spPr>
        <p:txBody>
          <a:bodyPr lIns="0" tIns="0" rIns="0" bIns="0" anchor="t" anchorCtr="0"/>
          <a:lstStyle>
            <a:lvl1pPr algn="l">
              <a:defRPr sz="5500" b="1">
                <a:solidFill>
                  <a:schemeClr val="bg1"/>
                </a:solidFill>
                <a:latin typeface="Aptos" panose="020B0004020202020204" pitchFamily="34" charset="0"/>
              </a:defRPr>
            </a:lvl1pPr>
          </a:lstStyle>
          <a:p>
            <a:r>
              <a:rPr lang="en-US" dirty="0"/>
              <a:t>Click to edit</a:t>
            </a:r>
            <a:br>
              <a:rPr lang="en-US" dirty="0"/>
            </a:br>
            <a:r>
              <a:rPr lang="en-US" dirty="0"/>
              <a:t>Master title style</a:t>
            </a:r>
            <a:endParaRPr lang="en-GB" dirty="0"/>
          </a:p>
        </p:txBody>
      </p:sp>
      <p:sp>
        <p:nvSpPr>
          <p:cNvPr id="3" name="Subtitle 2">
            <a:extLst>
              <a:ext uri="{FF2B5EF4-FFF2-40B4-BE49-F238E27FC236}">
                <a16:creationId xmlns:a16="http://schemas.microsoft.com/office/drawing/2014/main" id="{D2B10CFD-5294-2F51-2E68-B6B4EAB9B350}"/>
              </a:ext>
            </a:extLst>
          </p:cNvPr>
          <p:cNvSpPr>
            <a:spLocks noGrp="1"/>
          </p:cNvSpPr>
          <p:nvPr>
            <p:ph type="subTitle" idx="1" hasCustomPrompt="1"/>
          </p:nvPr>
        </p:nvSpPr>
        <p:spPr>
          <a:xfrm>
            <a:off x="8149389" y="3010064"/>
            <a:ext cx="4042609" cy="957712"/>
          </a:xfrm>
          <a:prstGeom prst="rect">
            <a:avLst/>
          </a:prstGeom>
        </p:spPr>
        <p:txBody>
          <a:bodyPr lIns="0" tIns="0" rIns="0" bIns="0"/>
          <a:lstStyle>
            <a:lvl1pPr marL="0" indent="0" algn="l">
              <a:buNone/>
              <a:defRPr sz="3200">
                <a:solidFill>
                  <a:schemeClr val="tx1">
                    <a:alpha val="70000"/>
                  </a:schemeClr>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Master subtitle style</a:t>
            </a:r>
            <a:endParaRPr lang="en-GB" dirty="0"/>
          </a:p>
        </p:txBody>
      </p:sp>
      <p:pic>
        <p:nvPicPr>
          <p:cNvPr id="4" name="Picture 3" descr="Blue text on a black background&#10;&#10;Description automatically generated with medium confidence">
            <a:extLst>
              <a:ext uri="{FF2B5EF4-FFF2-40B4-BE49-F238E27FC236}">
                <a16:creationId xmlns:a16="http://schemas.microsoft.com/office/drawing/2014/main" id="{03E7774B-DC53-288D-2201-9F954EAD28B2}"/>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8149389" y="5413546"/>
            <a:ext cx="3347286" cy="957712"/>
          </a:xfrm>
          <a:prstGeom prst="rect">
            <a:avLst/>
          </a:prstGeom>
        </p:spPr>
      </p:pic>
      <p:sp>
        <p:nvSpPr>
          <p:cNvPr id="11" name="TextBox 10">
            <a:extLst>
              <a:ext uri="{FF2B5EF4-FFF2-40B4-BE49-F238E27FC236}">
                <a16:creationId xmlns:a16="http://schemas.microsoft.com/office/drawing/2014/main" id="{2BDB0043-2E18-DDBD-DA34-2AEB762F77CC}"/>
              </a:ext>
            </a:extLst>
          </p:cNvPr>
          <p:cNvSpPr txBox="1"/>
          <p:nvPr userDrawn="1"/>
        </p:nvSpPr>
        <p:spPr>
          <a:xfrm>
            <a:off x="695325" y="5948731"/>
            <a:ext cx="6057167" cy="307777"/>
          </a:xfrm>
          <a:prstGeom prst="rect">
            <a:avLst/>
          </a:prstGeom>
          <a:noFill/>
        </p:spPr>
        <p:txBody>
          <a:bodyPr wrap="square" lIns="0" tIns="0" rIns="0" bIns="0">
            <a:spAutoFit/>
          </a:bodyPr>
          <a:lstStyle/>
          <a:p>
            <a:pPr algn="l"/>
            <a:r>
              <a:rPr lang="en-US" sz="2000" b="0" dirty="0">
                <a:solidFill>
                  <a:schemeClr val="bg1"/>
                </a:solidFill>
                <a:latin typeface="Aptos" panose="020B0004020202020204" pitchFamily="34" charset="0"/>
              </a:rPr>
              <a:t>Believe it’s possible  |  Strengthen others  |  Be true</a:t>
            </a:r>
            <a:endParaRPr lang="en-GB" sz="2000" b="0" dirty="0">
              <a:solidFill>
                <a:schemeClr val="bg1"/>
              </a:solidFill>
              <a:latin typeface="Aptos" panose="020B0004020202020204" pitchFamily="34" charset="0"/>
            </a:endParaRPr>
          </a:p>
        </p:txBody>
      </p:sp>
    </p:spTree>
    <p:extLst>
      <p:ext uri="{BB962C8B-B14F-4D97-AF65-F5344CB8AC3E}">
        <p14:creationId xmlns:p14="http://schemas.microsoft.com/office/powerpoint/2010/main" val="1342912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Vibrant Blue (Rochdale)">
    <p:bg>
      <p:bgPr>
        <a:solidFill>
          <a:srgbClr val="00B0C3"/>
        </a:solidFill>
        <a:effectLst/>
      </p:bgPr>
    </p:bg>
    <p:spTree>
      <p:nvGrpSpPr>
        <p:cNvPr id="1" name=""/>
        <p:cNvGrpSpPr/>
        <p:nvPr/>
      </p:nvGrpSpPr>
      <p:grpSpPr>
        <a:xfrm>
          <a:off x="0" y="0"/>
          <a:ext cx="0" cy="0"/>
          <a:chOff x="0" y="0"/>
          <a:chExt cx="0" cy="0"/>
        </a:xfrm>
      </p:grpSpPr>
      <p:pic>
        <p:nvPicPr>
          <p:cNvPr id="5" name="Picture 4" descr="A picture containing circle, graphics, creativity&#10;&#10;Description automatically generated">
            <a:extLst>
              <a:ext uri="{FF2B5EF4-FFF2-40B4-BE49-F238E27FC236}">
                <a16:creationId xmlns:a16="http://schemas.microsoft.com/office/drawing/2014/main" id="{FEC607FD-D922-AF80-A993-0A4C9D08FC56}"/>
              </a:ext>
            </a:extLst>
          </p:cNvPr>
          <p:cNvPicPr/>
          <p:nvPr userDrawn="1"/>
        </p:nvPicPr>
        <p:blipFill rotWithShape="1">
          <a:blip r:embed="rId2">
            <a:alphaModFix amt="10000"/>
            <a:extLst>
              <a:ext uri="{28A0092B-C50C-407E-A947-70E740481C1C}">
                <a14:useLocalDpi xmlns:a14="http://schemas.microsoft.com/office/drawing/2010/main" val="0"/>
              </a:ext>
            </a:extLst>
          </a:blip>
          <a:srcRect l="32249" b="31832"/>
          <a:stretch/>
        </p:blipFill>
        <p:spPr>
          <a:xfrm>
            <a:off x="0" y="1691541"/>
            <a:ext cx="5142764" cy="5166460"/>
          </a:xfrm>
          <a:prstGeom prst="rect">
            <a:avLst/>
          </a:prstGeom>
        </p:spPr>
      </p:pic>
      <p:pic>
        <p:nvPicPr>
          <p:cNvPr id="9" name="Picture 8" descr="A white text on a black background&#10;&#10;Description automatically generated with medium confidence">
            <a:extLst>
              <a:ext uri="{FF2B5EF4-FFF2-40B4-BE49-F238E27FC236}">
                <a16:creationId xmlns:a16="http://schemas.microsoft.com/office/drawing/2014/main" id="{94D4A397-921E-4E59-DA1D-D94615BAE0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71047" y="947171"/>
            <a:ext cx="6049906" cy="1730975"/>
          </a:xfrm>
          <a:prstGeom prst="rect">
            <a:avLst/>
          </a:prstGeom>
        </p:spPr>
      </p:pic>
      <p:sp>
        <p:nvSpPr>
          <p:cNvPr id="11" name="TextBox 10">
            <a:extLst>
              <a:ext uri="{FF2B5EF4-FFF2-40B4-BE49-F238E27FC236}">
                <a16:creationId xmlns:a16="http://schemas.microsoft.com/office/drawing/2014/main" id="{2BDB0043-2E18-DDBD-DA34-2AEB762F77CC}"/>
              </a:ext>
            </a:extLst>
          </p:cNvPr>
          <p:cNvSpPr txBox="1"/>
          <p:nvPr userDrawn="1"/>
        </p:nvSpPr>
        <p:spPr>
          <a:xfrm>
            <a:off x="0" y="5875037"/>
            <a:ext cx="12192000" cy="369332"/>
          </a:xfrm>
          <a:prstGeom prst="rect">
            <a:avLst/>
          </a:prstGeom>
          <a:noFill/>
        </p:spPr>
        <p:txBody>
          <a:bodyPr wrap="square" lIns="0" tIns="0" rIns="0" bIns="0">
            <a:spAutoFit/>
          </a:bodyPr>
          <a:lstStyle/>
          <a:p>
            <a:pPr algn="ctr"/>
            <a:r>
              <a:rPr lang="en-US" sz="2400" b="0">
                <a:solidFill>
                  <a:schemeClr val="bg1"/>
                </a:solidFill>
                <a:latin typeface="Aptos" panose="020B0004020202020204" pitchFamily="34" charset="0"/>
              </a:rPr>
              <a:t>Believe it’s possible  |  Strengthen others  |  Be true</a:t>
            </a:r>
            <a:endParaRPr lang="en-GB" sz="2400" b="0">
              <a:solidFill>
                <a:schemeClr val="bg1"/>
              </a:solidFill>
              <a:latin typeface="Aptos" panose="020B0004020202020204" pitchFamily="34" charset="0"/>
            </a:endParaRPr>
          </a:p>
        </p:txBody>
      </p:sp>
      <p:sp>
        <p:nvSpPr>
          <p:cNvPr id="2" name="Title 1">
            <a:extLst>
              <a:ext uri="{FF2B5EF4-FFF2-40B4-BE49-F238E27FC236}">
                <a16:creationId xmlns:a16="http://schemas.microsoft.com/office/drawing/2014/main" id="{3CA821F4-741F-EB0D-AF75-7AD3D392EDF7}"/>
              </a:ext>
            </a:extLst>
          </p:cNvPr>
          <p:cNvSpPr>
            <a:spLocks noGrp="1"/>
          </p:cNvSpPr>
          <p:nvPr>
            <p:ph type="ctrTitle"/>
          </p:nvPr>
        </p:nvSpPr>
        <p:spPr>
          <a:xfrm>
            <a:off x="-1" y="3564000"/>
            <a:ext cx="12191999" cy="847901"/>
          </a:xfrm>
          <a:prstGeom prst="rect">
            <a:avLst/>
          </a:prstGeom>
        </p:spPr>
        <p:txBody>
          <a:bodyPr lIns="0" tIns="0" rIns="0" bIns="0" anchor="t" anchorCtr="0"/>
          <a:lstStyle>
            <a:lvl1pPr algn="ctr">
              <a:defRPr sz="6200" b="1">
                <a:solidFill>
                  <a:schemeClr val="bg1"/>
                </a:solidFill>
                <a:latin typeface="Aptos" panose="020B00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F32FC3A-9F79-BA97-AF8C-4D20D06F53BC}"/>
              </a:ext>
            </a:extLst>
          </p:cNvPr>
          <p:cNvSpPr>
            <a:spLocks noGrp="1"/>
          </p:cNvSpPr>
          <p:nvPr>
            <p:ph type="subTitle" idx="1"/>
          </p:nvPr>
        </p:nvSpPr>
        <p:spPr>
          <a:xfrm>
            <a:off x="0" y="4409898"/>
            <a:ext cx="12191998" cy="531070"/>
          </a:xfrm>
          <a:prstGeom prst="rect">
            <a:avLst/>
          </a:prstGeom>
        </p:spPr>
        <p:txBody>
          <a:bodyPr/>
          <a:lstStyle>
            <a:lvl1pPr marL="0" indent="0" algn="ctr">
              <a:buNone/>
              <a:defRPr sz="3200">
                <a:solidFill>
                  <a:schemeClr val="tx1">
                    <a:alpha val="70000"/>
                  </a:schemeClr>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1822246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Primary Pink">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4DFAC4F-F4DC-355F-ECC7-383059F5AC67}"/>
              </a:ext>
            </a:extLst>
          </p:cNvPr>
          <p:cNvSpPr>
            <a:spLocks/>
          </p:cNvSpPr>
          <p:nvPr userDrawn="1"/>
        </p:nvSpPr>
        <p:spPr>
          <a:xfrm>
            <a:off x="0" y="0"/>
            <a:ext cx="7855261" cy="6858000"/>
          </a:xfrm>
          <a:custGeom>
            <a:avLst/>
            <a:gdLst>
              <a:gd name="connsiteX0" fmla="*/ 0 w 7855261"/>
              <a:gd name="connsiteY0" fmla="*/ 0 h 6858000"/>
              <a:gd name="connsiteX1" fmla="*/ 6738774 w 7855261"/>
              <a:gd name="connsiteY1" fmla="*/ 0 h 6858000"/>
              <a:gd name="connsiteX2" fmla="*/ 6859858 w 7855261"/>
              <a:gd name="connsiteY2" fmla="*/ 170273 h 6858000"/>
              <a:gd name="connsiteX3" fmla="*/ 7855261 w 7855261"/>
              <a:gd name="connsiteY3" fmla="*/ 3429001 h 6858000"/>
              <a:gd name="connsiteX4" fmla="*/ 6859858 w 7855261"/>
              <a:gd name="connsiteY4" fmla="*/ 6687730 h 6858000"/>
              <a:gd name="connsiteX5" fmla="*/ 6738776 w 7855261"/>
              <a:gd name="connsiteY5" fmla="*/ 6858000 h 6858000"/>
              <a:gd name="connsiteX6" fmla="*/ 0 w 78552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55261" h="6858000">
                <a:moveTo>
                  <a:pt x="0" y="0"/>
                </a:moveTo>
                <a:lnTo>
                  <a:pt x="6738774" y="0"/>
                </a:lnTo>
                <a:lnTo>
                  <a:pt x="6859858" y="170273"/>
                </a:lnTo>
                <a:cubicBezTo>
                  <a:pt x="7488304" y="1100495"/>
                  <a:pt x="7855261" y="2221895"/>
                  <a:pt x="7855261" y="3429001"/>
                </a:cubicBezTo>
                <a:cubicBezTo>
                  <a:pt x="7855261" y="4636108"/>
                  <a:pt x="7488304" y="5757507"/>
                  <a:pt x="6859858" y="6687730"/>
                </a:cubicBezTo>
                <a:lnTo>
                  <a:pt x="6738776" y="6858000"/>
                </a:lnTo>
                <a:lnTo>
                  <a:pt x="0" y="6858000"/>
                </a:lnTo>
                <a:close/>
              </a:path>
            </a:pathLst>
          </a:custGeom>
          <a:solidFill>
            <a:srgbClr val="EC683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5" name="Picture 4" descr="A picture containing circle, graphics, creativity&#10;&#10;Description automatically generated">
            <a:extLst>
              <a:ext uri="{FF2B5EF4-FFF2-40B4-BE49-F238E27FC236}">
                <a16:creationId xmlns:a16="http://schemas.microsoft.com/office/drawing/2014/main" id="{FEC607FD-D922-AF80-A993-0A4C9D08FC56}"/>
              </a:ext>
            </a:extLst>
          </p:cNvPr>
          <p:cNvPicPr/>
          <p:nvPr userDrawn="1"/>
        </p:nvPicPr>
        <p:blipFill rotWithShape="1">
          <a:blip r:embed="rId2">
            <a:alphaModFix amt="10000"/>
            <a:extLst>
              <a:ext uri="{28A0092B-C50C-407E-A947-70E740481C1C}">
                <a14:useLocalDpi xmlns:a14="http://schemas.microsoft.com/office/drawing/2010/main" val="0"/>
              </a:ext>
            </a:extLst>
          </a:blip>
          <a:srcRect l="32249" b="31832"/>
          <a:stretch/>
        </p:blipFill>
        <p:spPr>
          <a:xfrm>
            <a:off x="0" y="1691541"/>
            <a:ext cx="5142764" cy="5166460"/>
          </a:xfrm>
          <a:prstGeom prst="rect">
            <a:avLst/>
          </a:prstGeom>
        </p:spPr>
      </p:pic>
      <p:sp>
        <p:nvSpPr>
          <p:cNvPr id="2" name="Title 1">
            <a:extLst>
              <a:ext uri="{FF2B5EF4-FFF2-40B4-BE49-F238E27FC236}">
                <a16:creationId xmlns:a16="http://schemas.microsoft.com/office/drawing/2014/main" id="{A85852F0-0184-1FA7-3B1A-A14C1F2A38A1}"/>
              </a:ext>
            </a:extLst>
          </p:cNvPr>
          <p:cNvSpPr>
            <a:spLocks noGrp="1"/>
          </p:cNvSpPr>
          <p:nvPr>
            <p:ph type="ctrTitle" hasCustomPrompt="1"/>
          </p:nvPr>
        </p:nvSpPr>
        <p:spPr>
          <a:xfrm>
            <a:off x="695326" y="2716226"/>
            <a:ext cx="5037818" cy="1550974"/>
          </a:xfrm>
          <a:prstGeom prst="rect">
            <a:avLst/>
          </a:prstGeom>
        </p:spPr>
        <p:txBody>
          <a:bodyPr lIns="0" tIns="0" rIns="0" bIns="0" anchor="t" anchorCtr="0"/>
          <a:lstStyle>
            <a:lvl1pPr algn="l">
              <a:defRPr sz="5500" b="1">
                <a:solidFill>
                  <a:schemeClr val="bg1"/>
                </a:solidFill>
                <a:latin typeface="Aptos" panose="020B0004020202020204" pitchFamily="34" charset="0"/>
              </a:defRPr>
            </a:lvl1pPr>
          </a:lstStyle>
          <a:p>
            <a:r>
              <a:rPr lang="en-US" dirty="0"/>
              <a:t>Click to edit</a:t>
            </a:r>
            <a:br>
              <a:rPr lang="en-US" dirty="0"/>
            </a:br>
            <a:r>
              <a:rPr lang="en-US" dirty="0"/>
              <a:t>Master title style</a:t>
            </a:r>
            <a:endParaRPr lang="en-GB" dirty="0"/>
          </a:p>
        </p:txBody>
      </p:sp>
      <p:sp>
        <p:nvSpPr>
          <p:cNvPr id="3" name="Subtitle 2">
            <a:extLst>
              <a:ext uri="{FF2B5EF4-FFF2-40B4-BE49-F238E27FC236}">
                <a16:creationId xmlns:a16="http://schemas.microsoft.com/office/drawing/2014/main" id="{D2B10CFD-5294-2F51-2E68-B6B4EAB9B350}"/>
              </a:ext>
            </a:extLst>
          </p:cNvPr>
          <p:cNvSpPr>
            <a:spLocks noGrp="1"/>
          </p:cNvSpPr>
          <p:nvPr>
            <p:ph type="subTitle" idx="1" hasCustomPrompt="1"/>
          </p:nvPr>
        </p:nvSpPr>
        <p:spPr>
          <a:xfrm>
            <a:off x="8149389" y="3010064"/>
            <a:ext cx="4042609" cy="957712"/>
          </a:xfrm>
          <a:prstGeom prst="rect">
            <a:avLst/>
          </a:prstGeom>
        </p:spPr>
        <p:txBody>
          <a:bodyPr lIns="0" tIns="0" rIns="0" bIns="0"/>
          <a:lstStyle>
            <a:lvl1pPr marL="0" indent="0" algn="l">
              <a:buNone/>
              <a:defRPr sz="3200">
                <a:solidFill>
                  <a:schemeClr val="tx1">
                    <a:alpha val="70000"/>
                  </a:schemeClr>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Master subtitle style</a:t>
            </a:r>
            <a:endParaRPr lang="en-GB" dirty="0"/>
          </a:p>
        </p:txBody>
      </p:sp>
      <p:pic>
        <p:nvPicPr>
          <p:cNvPr id="4" name="Picture 3" descr="Blue text on a black background&#10;&#10;Description automatically generated with medium confidence">
            <a:extLst>
              <a:ext uri="{FF2B5EF4-FFF2-40B4-BE49-F238E27FC236}">
                <a16:creationId xmlns:a16="http://schemas.microsoft.com/office/drawing/2014/main" id="{03E7774B-DC53-288D-2201-9F954EAD28B2}"/>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8149389" y="5413546"/>
            <a:ext cx="3347286" cy="957712"/>
          </a:xfrm>
          <a:prstGeom prst="rect">
            <a:avLst/>
          </a:prstGeom>
        </p:spPr>
      </p:pic>
      <p:sp>
        <p:nvSpPr>
          <p:cNvPr id="11" name="TextBox 10">
            <a:extLst>
              <a:ext uri="{FF2B5EF4-FFF2-40B4-BE49-F238E27FC236}">
                <a16:creationId xmlns:a16="http://schemas.microsoft.com/office/drawing/2014/main" id="{2BDB0043-2E18-DDBD-DA34-2AEB762F77CC}"/>
              </a:ext>
            </a:extLst>
          </p:cNvPr>
          <p:cNvSpPr txBox="1"/>
          <p:nvPr userDrawn="1"/>
        </p:nvSpPr>
        <p:spPr>
          <a:xfrm>
            <a:off x="695325" y="5948731"/>
            <a:ext cx="6057167" cy="307777"/>
          </a:xfrm>
          <a:prstGeom prst="rect">
            <a:avLst/>
          </a:prstGeom>
          <a:noFill/>
        </p:spPr>
        <p:txBody>
          <a:bodyPr wrap="square" lIns="0" tIns="0" rIns="0" bIns="0">
            <a:spAutoFit/>
          </a:bodyPr>
          <a:lstStyle/>
          <a:p>
            <a:pPr algn="l"/>
            <a:r>
              <a:rPr lang="en-US" sz="2000" b="0" dirty="0">
                <a:solidFill>
                  <a:schemeClr val="bg1"/>
                </a:solidFill>
                <a:latin typeface="Aptos" panose="020B0004020202020204" pitchFamily="34" charset="0"/>
              </a:rPr>
              <a:t>Believe it’s possible  |  Strengthen others  |  Be true</a:t>
            </a:r>
            <a:endParaRPr lang="en-GB" sz="2000" b="0" dirty="0">
              <a:solidFill>
                <a:schemeClr val="bg1"/>
              </a:solidFill>
              <a:latin typeface="Aptos" panose="020B0004020202020204" pitchFamily="34" charset="0"/>
            </a:endParaRPr>
          </a:p>
        </p:txBody>
      </p:sp>
    </p:spTree>
    <p:extLst>
      <p:ext uri="{BB962C8B-B14F-4D97-AF65-F5344CB8AC3E}">
        <p14:creationId xmlns:p14="http://schemas.microsoft.com/office/powerpoint/2010/main" val="5918167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Friendly Orange (Tameside)">
    <p:bg>
      <p:bgPr>
        <a:solidFill>
          <a:srgbClr val="EC6833"/>
        </a:solidFill>
        <a:effectLst/>
      </p:bgPr>
    </p:bg>
    <p:spTree>
      <p:nvGrpSpPr>
        <p:cNvPr id="1" name=""/>
        <p:cNvGrpSpPr/>
        <p:nvPr/>
      </p:nvGrpSpPr>
      <p:grpSpPr>
        <a:xfrm>
          <a:off x="0" y="0"/>
          <a:ext cx="0" cy="0"/>
          <a:chOff x="0" y="0"/>
          <a:chExt cx="0" cy="0"/>
        </a:xfrm>
      </p:grpSpPr>
      <p:pic>
        <p:nvPicPr>
          <p:cNvPr id="5" name="Picture 4" descr="A picture containing circle, graphics, creativity&#10;&#10;Description automatically generated">
            <a:extLst>
              <a:ext uri="{FF2B5EF4-FFF2-40B4-BE49-F238E27FC236}">
                <a16:creationId xmlns:a16="http://schemas.microsoft.com/office/drawing/2014/main" id="{FEC607FD-D922-AF80-A993-0A4C9D08FC56}"/>
              </a:ext>
            </a:extLst>
          </p:cNvPr>
          <p:cNvPicPr/>
          <p:nvPr userDrawn="1"/>
        </p:nvPicPr>
        <p:blipFill rotWithShape="1">
          <a:blip r:embed="rId2">
            <a:alphaModFix amt="10000"/>
            <a:extLst>
              <a:ext uri="{28A0092B-C50C-407E-A947-70E740481C1C}">
                <a14:useLocalDpi xmlns:a14="http://schemas.microsoft.com/office/drawing/2010/main" val="0"/>
              </a:ext>
            </a:extLst>
          </a:blip>
          <a:srcRect l="32249" b="31832"/>
          <a:stretch/>
        </p:blipFill>
        <p:spPr>
          <a:xfrm>
            <a:off x="0" y="1691540"/>
            <a:ext cx="5142764" cy="5166460"/>
          </a:xfrm>
          <a:prstGeom prst="rect">
            <a:avLst/>
          </a:prstGeom>
        </p:spPr>
      </p:pic>
      <p:pic>
        <p:nvPicPr>
          <p:cNvPr id="9" name="Picture 8" descr="A white text on a black background&#10;&#10;Description automatically generated with medium confidence">
            <a:extLst>
              <a:ext uri="{FF2B5EF4-FFF2-40B4-BE49-F238E27FC236}">
                <a16:creationId xmlns:a16="http://schemas.microsoft.com/office/drawing/2014/main" id="{94D4A397-921E-4E59-DA1D-D94615BAE0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71047" y="947171"/>
            <a:ext cx="6049906" cy="1730975"/>
          </a:xfrm>
          <a:prstGeom prst="rect">
            <a:avLst/>
          </a:prstGeom>
        </p:spPr>
      </p:pic>
      <p:sp>
        <p:nvSpPr>
          <p:cNvPr id="11" name="TextBox 10">
            <a:extLst>
              <a:ext uri="{FF2B5EF4-FFF2-40B4-BE49-F238E27FC236}">
                <a16:creationId xmlns:a16="http://schemas.microsoft.com/office/drawing/2014/main" id="{2BDB0043-2E18-DDBD-DA34-2AEB762F77CC}"/>
              </a:ext>
            </a:extLst>
          </p:cNvPr>
          <p:cNvSpPr txBox="1"/>
          <p:nvPr userDrawn="1"/>
        </p:nvSpPr>
        <p:spPr>
          <a:xfrm>
            <a:off x="0" y="5875037"/>
            <a:ext cx="12192000" cy="369332"/>
          </a:xfrm>
          <a:prstGeom prst="rect">
            <a:avLst/>
          </a:prstGeom>
          <a:noFill/>
        </p:spPr>
        <p:txBody>
          <a:bodyPr wrap="square" lIns="0" tIns="0" rIns="0" bIns="0">
            <a:spAutoFit/>
          </a:bodyPr>
          <a:lstStyle/>
          <a:p>
            <a:pPr algn="ctr"/>
            <a:r>
              <a:rPr lang="en-US" sz="2400" b="0">
                <a:solidFill>
                  <a:schemeClr val="bg1"/>
                </a:solidFill>
                <a:latin typeface="Aptos" panose="020B0004020202020204" pitchFamily="34" charset="0"/>
              </a:rPr>
              <a:t>Believe it’s possible  |  Strengthen others  |  Be true</a:t>
            </a:r>
            <a:endParaRPr lang="en-GB" sz="2400" b="0">
              <a:solidFill>
                <a:schemeClr val="bg1"/>
              </a:solidFill>
              <a:latin typeface="Aptos" panose="020B0004020202020204" pitchFamily="34" charset="0"/>
            </a:endParaRPr>
          </a:p>
        </p:txBody>
      </p:sp>
      <p:sp>
        <p:nvSpPr>
          <p:cNvPr id="2" name="Title 1">
            <a:extLst>
              <a:ext uri="{FF2B5EF4-FFF2-40B4-BE49-F238E27FC236}">
                <a16:creationId xmlns:a16="http://schemas.microsoft.com/office/drawing/2014/main" id="{3C91B41D-0102-4DB8-9EC0-D8E735E0C35B}"/>
              </a:ext>
            </a:extLst>
          </p:cNvPr>
          <p:cNvSpPr>
            <a:spLocks noGrp="1"/>
          </p:cNvSpPr>
          <p:nvPr>
            <p:ph type="ctrTitle"/>
          </p:nvPr>
        </p:nvSpPr>
        <p:spPr>
          <a:xfrm>
            <a:off x="-1" y="3564000"/>
            <a:ext cx="12191999" cy="847901"/>
          </a:xfrm>
          <a:prstGeom prst="rect">
            <a:avLst/>
          </a:prstGeom>
        </p:spPr>
        <p:txBody>
          <a:bodyPr lIns="0" tIns="0" rIns="0" bIns="0" anchor="t" anchorCtr="0"/>
          <a:lstStyle>
            <a:lvl1pPr algn="ctr">
              <a:defRPr sz="6200" b="1">
                <a:solidFill>
                  <a:schemeClr val="bg1"/>
                </a:solidFill>
                <a:latin typeface="Aptos" panose="020B00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904438C-2A9C-30D8-2D3D-AA81E77AE0BE}"/>
              </a:ext>
            </a:extLst>
          </p:cNvPr>
          <p:cNvSpPr>
            <a:spLocks noGrp="1"/>
          </p:cNvSpPr>
          <p:nvPr>
            <p:ph type="subTitle" idx="1"/>
          </p:nvPr>
        </p:nvSpPr>
        <p:spPr>
          <a:xfrm>
            <a:off x="0" y="4409898"/>
            <a:ext cx="12191998" cy="531070"/>
          </a:xfrm>
          <a:prstGeom prst="rect">
            <a:avLst/>
          </a:prstGeom>
        </p:spPr>
        <p:txBody>
          <a:bodyPr/>
          <a:lstStyle>
            <a:lvl1pPr marL="0" indent="0" algn="ctr">
              <a:buNone/>
              <a:defRPr sz="3200">
                <a:solidFill>
                  <a:schemeClr val="tx1">
                    <a:alpha val="70000"/>
                  </a:schemeClr>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8007786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Primary Pink">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4DFAC4F-F4DC-355F-ECC7-383059F5AC67}"/>
              </a:ext>
            </a:extLst>
          </p:cNvPr>
          <p:cNvSpPr>
            <a:spLocks/>
          </p:cNvSpPr>
          <p:nvPr userDrawn="1"/>
        </p:nvSpPr>
        <p:spPr>
          <a:xfrm>
            <a:off x="0" y="0"/>
            <a:ext cx="7855261" cy="6858000"/>
          </a:xfrm>
          <a:custGeom>
            <a:avLst/>
            <a:gdLst>
              <a:gd name="connsiteX0" fmla="*/ 0 w 7855261"/>
              <a:gd name="connsiteY0" fmla="*/ 0 h 6858000"/>
              <a:gd name="connsiteX1" fmla="*/ 6738774 w 7855261"/>
              <a:gd name="connsiteY1" fmla="*/ 0 h 6858000"/>
              <a:gd name="connsiteX2" fmla="*/ 6859858 w 7855261"/>
              <a:gd name="connsiteY2" fmla="*/ 170273 h 6858000"/>
              <a:gd name="connsiteX3" fmla="*/ 7855261 w 7855261"/>
              <a:gd name="connsiteY3" fmla="*/ 3429001 h 6858000"/>
              <a:gd name="connsiteX4" fmla="*/ 6859858 w 7855261"/>
              <a:gd name="connsiteY4" fmla="*/ 6687730 h 6858000"/>
              <a:gd name="connsiteX5" fmla="*/ 6738776 w 7855261"/>
              <a:gd name="connsiteY5" fmla="*/ 6858000 h 6858000"/>
              <a:gd name="connsiteX6" fmla="*/ 0 w 78552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55261" h="6858000">
                <a:moveTo>
                  <a:pt x="0" y="0"/>
                </a:moveTo>
                <a:lnTo>
                  <a:pt x="6738774" y="0"/>
                </a:lnTo>
                <a:lnTo>
                  <a:pt x="6859858" y="170273"/>
                </a:lnTo>
                <a:cubicBezTo>
                  <a:pt x="7488304" y="1100495"/>
                  <a:pt x="7855261" y="2221895"/>
                  <a:pt x="7855261" y="3429001"/>
                </a:cubicBezTo>
                <a:cubicBezTo>
                  <a:pt x="7855261" y="4636108"/>
                  <a:pt x="7488304" y="5757507"/>
                  <a:pt x="6859858" y="6687730"/>
                </a:cubicBezTo>
                <a:lnTo>
                  <a:pt x="6738776" y="6858000"/>
                </a:lnTo>
                <a:lnTo>
                  <a:pt x="0" y="6858000"/>
                </a:lnTo>
                <a:close/>
              </a:path>
            </a:pathLst>
          </a:custGeom>
          <a:solidFill>
            <a:srgbClr val="B4CC0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5" name="Picture 4" descr="A picture containing circle, graphics, creativity&#10;&#10;Description automatically generated">
            <a:extLst>
              <a:ext uri="{FF2B5EF4-FFF2-40B4-BE49-F238E27FC236}">
                <a16:creationId xmlns:a16="http://schemas.microsoft.com/office/drawing/2014/main" id="{FEC607FD-D922-AF80-A993-0A4C9D08FC56}"/>
              </a:ext>
            </a:extLst>
          </p:cNvPr>
          <p:cNvPicPr/>
          <p:nvPr userDrawn="1"/>
        </p:nvPicPr>
        <p:blipFill rotWithShape="1">
          <a:blip r:embed="rId2">
            <a:alphaModFix amt="10000"/>
            <a:extLst>
              <a:ext uri="{28A0092B-C50C-407E-A947-70E740481C1C}">
                <a14:useLocalDpi xmlns:a14="http://schemas.microsoft.com/office/drawing/2010/main" val="0"/>
              </a:ext>
            </a:extLst>
          </a:blip>
          <a:srcRect l="32249" b="31832"/>
          <a:stretch/>
        </p:blipFill>
        <p:spPr>
          <a:xfrm>
            <a:off x="0" y="1691541"/>
            <a:ext cx="5142764" cy="5166460"/>
          </a:xfrm>
          <a:prstGeom prst="rect">
            <a:avLst/>
          </a:prstGeom>
        </p:spPr>
      </p:pic>
      <p:sp>
        <p:nvSpPr>
          <p:cNvPr id="2" name="Title 1">
            <a:extLst>
              <a:ext uri="{FF2B5EF4-FFF2-40B4-BE49-F238E27FC236}">
                <a16:creationId xmlns:a16="http://schemas.microsoft.com/office/drawing/2014/main" id="{A85852F0-0184-1FA7-3B1A-A14C1F2A38A1}"/>
              </a:ext>
            </a:extLst>
          </p:cNvPr>
          <p:cNvSpPr>
            <a:spLocks noGrp="1"/>
          </p:cNvSpPr>
          <p:nvPr>
            <p:ph type="ctrTitle" hasCustomPrompt="1"/>
          </p:nvPr>
        </p:nvSpPr>
        <p:spPr>
          <a:xfrm>
            <a:off x="695326" y="2716226"/>
            <a:ext cx="5037818" cy="1550974"/>
          </a:xfrm>
          <a:prstGeom prst="rect">
            <a:avLst/>
          </a:prstGeom>
        </p:spPr>
        <p:txBody>
          <a:bodyPr lIns="0" tIns="0" rIns="0" bIns="0" anchor="t" anchorCtr="0"/>
          <a:lstStyle>
            <a:lvl1pPr algn="l">
              <a:defRPr sz="5500" b="1">
                <a:solidFill>
                  <a:schemeClr val="bg1"/>
                </a:solidFill>
                <a:latin typeface="Aptos" panose="020B0004020202020204" pitchFamily="34" charset="0"/>
              </a:defRPr>
            </a:lvl1pPr>
          </a:lstStyle>
          <a:p>
            <a:r>
              <a:rPr lang="en-US" dirty="0"/>
              <a:t>Click to edit</a:t>
            </a:r>
            <a:br>
              <a:rPr lang="en-US" dirty="0"/>
            </a:br>
            <a:r>
              <a:rPr lang="en-US" dirty="0"/>
              <a:t>Master title style</a:t>
            </a:r>
            <a:endParaRPr lang="en-GB" dirty="0"/>
          </a:p>
        </p:txBody>
      </p:sp>
      <p:sp>
        <p:nvSpPr>
          <p:cNvPr id="3" name="Subtitle 2">
            <a:extLst>
              <a:ext uri="{FF2B5EF4-FFF2-40B4-BE49-F238E27FC236}">
                <a16:creationId xmlns:a16="http://schemas.microsoft.com/office/drawing/2014/main" id="{D2B10CFD-5294-2F51-2E68-B6B4EAB9B350}"/>
              </a:ext>
            </a:extLst>
          </p:cNvPr>
          <p:cNvSpPr>
            <a:spLocks noGrp="1"/>
          </p:cNvSpPr>
          <p:nvPr>
            <p:ph type="subTitle" idx="1" hasCustomPrompt="1"/>
          </p:nvPr>
        </p:nvSpPr>
        <p:spPr>
          <a:xfrm>
            <a:off x="8149389" y="3010064"/>
            <a:ext cx="4042609" cy="957712"/>
          </a:xfrm>
          <a:prstGeom prst="rect">
            <a:avLst/>
          </a:prstGeom>
        </p:spPr>
        <p:txBody>
          <a:bodyPr lIns="0" tIns="0" rIns="0" bIns="0"/>
          <a:lstStyle>
            <a:lvl1pPr marL="0" indent="0" algn="l">
              <a:buNone/>
              <a:defRPr sz="3200">
                <a:solidFill>
                  <a:schemeClr val="tx1">
                    <a:alpha val="70000"/>
                  </a:schemeClr>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Master subtitle style</a:t>
            </a:r>
            <a:endParaRPr lang="en-GB" dirty="0"/>
          </a:p>
        </p:txBody>
      </p:sp>
      <p:pic>
        <p:nvPicPr>
          <p:cNvPr id="4" name="Picture 3" descr="Blue text on a black background&#10;&#10;Description automatically generated with medium confidence">
            <a:extLst>
              <a:ext uri="{FF2B5EF4-FFF2-40B4-BE49-F238E27FC236}">
                <a16:creationId xmlns:a16="http://schemas.microsoft.com/office/drawing/2014/main" id="{03E7774B-DC53-288D-2201-9F954EAD28B2}"/>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8149389" y="5413546"/>
            <a:ext cx="3347286" cy="957712"/>
          </a:xfrm>
          <a:prstGeom prst="rect">
            <a:avLst/>
          </a:prstGeom>
        </p:spPr>
      </p:pic>
      <p:sp>
        <p:nvSpPr>
          <p:cNvPr id="11" name="TextBox 10">
            <a:extLst>
              <a:ext uri="{FF2B5EF4-FFF2-40B4-BE49-F238E27FC236}">
                <a16:creationId xmlns:a16="http://schemas.microsoft.com/office/drawing/2014/main" id="{2BDB0043-2E18-DDBD-DA34-2AEB762F77CC}"/>
              </a:ext>
            </a:extLst>
          </p:cNvPr>
          <p:cNvSpPr txBox="1"/>
          <p:nvPr userDrawn="1"/>
        </p:nvSpPr>
        <p:spPr>
          <a:xfrm>
            <a:off x="695325" y="5948731"/>
            <a:ext cx="6057167" cy="307777"/>
          </a:xfrm>
          <a:prstGeom prst="rect">
            <a:avLst/>
          </a:prstGeom>
          <a:noFill/>
        </p:spPr>
        <p:txBody>
          <a:bodyPr wrap="square" lIns="0" tIns="0" rIns="0" bIns="0">
            <a:spAutoFit/>
          </a:bodyPr>
          <a:lstStyle/>
          <a:p>
            <a:pPr algn="l"/>
            <a:r>
              <a:rPr lang="en-US" sz="2000" b="0" dirty="0">
                <a:solidFill>
                  <a:schemeClr val="bg1"/>
                </a:solidFill>
                <a:latin typeface="Aptos" panose="020B0004020202020204" pitchFamily="34" charset="0"/>
              </a:rPr>
              <a:t>Believe it’s possible  |  Strengthen others  |  Be true</a:t>
            </a:r>
            <a:endParaRPr lang="en-GB" sz="2000" b="0" dirty="0">
              <a:solidFill>
                <a:schemeClr val="bg1"/>
              </a:solidFill>
              <a:latin typeface="Aptos" panose="020B0004020202020204" pitchFamily="34" charset="0"/>
            </a:endParaRPr>
          </a:p>
        </p:txBody>
      </p:sp>
    </p:spTree>
    <p:extLst>
      <p:ext uri="{BB962C8B-B14F-4D97-AF65-F5344CB8AC3E}">
        <p14:creationId xmlns:p14="http://schemas.microsoft.com/office/powerpoint/2010/main" val="1752370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226516"/>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0" r:id="rId3"/>
    <p:sldLayoutId id="2147483663" r:id="rId4"/>
    <p:sldLayoutId id="2147483671" r:id="rId5"/>
    <p:sldLayoutId id="2147483664" r:id="rId6"/>
    <p:sldLayoutId id="2147483672" r:id="rId7"/>
    <p:sldLayoutId id="2147483665" r:id="rId8"/>
    <p:sldLayoutId id="2147483673" r:id="rId9"/>
    <p:sldLayoutId id="2147483666" r:id="rId10"/>
    <p:sldLayoutId id="2147483674" r:id="rId11"/>
    <p:sldLayoutId id="2147483667" r:id="rId12"/>
    <p:sldLayoutId id="2147483655" r:id="rId13"/>
    <p:sldLayoutId id="2147483656" r:id="rId14"/>
    <p:sldLayoutId id="2147483661" r:id="rId15"/>
    <p:sldLayoutId id="2147483662" r:id="rId16"/>
    <p:sldLayoutId id="2147483659" r:id="rId17"/>
    <p:sldLayoutId id="2147483657" r:id="rId18"/>
    <p:sldLayoutId id="2147483658" r:id="rId19"/>
    <p:sldLayoutId id="2147483668"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actiontogether.org.uk/oldham-social-prescribing" TargetMode="External"/><Relationship Id="rId2" Type="http://schemas.openxmlformats.org/officeDocument/2006/relationships/hyperlink" Target="mailto:gmicb-old.socialprescribing@nhs.net" TargetMode="Externa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links-1.govdelivery.com/CL0/https:%2F%2Fsocialprescribingacademy.org.uk%2Fread-the-evidence%2F/1/01000195a2fa9a4f-eb55a593-6eda-4e6d-acd5-cee16b57f3bd-000000/L83SRiFyu0EUS6DQ-NSJXuMiDyoq1a6qDEzzTAhT8EU=396" TargetMode="External"/><Relationship Id="rId2" Type="http://schemas.openxmlformats.org/officeDocument/2006/relationships/hyperlink" Target="https://links-1.govdelivery.com/CL0/https:%2F%2Fsocialprescribingacademy.org.uk%2Fread-the-evidence%2Fthe-impact-of-social-prescribing-on-health-service-use-and-costs%2F/1/01000195a2fa9a4f-eb55a593-6eda-4e6d-acd5-cee16b57f3bd-000000/T670j_qh7qj1Ko1ASwy3Kot1nsxItAx7M8mCCLmLthE=396"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88827-0613-1776-19C9-F94F80A19314}"/>
              </a:ext>
            </a:extLst>
          </p:cNvPr>
          <p:cNvSpPr>
            <a:spLocks noGrp="1"/>
          </p:cNvSpPr>
          <p:nvPr>
            <p:ph type="ctrTitle"/>
          </p:nvPr>
        </p:nvSpPr>
        <p:spPr/>
        <p:txBody>
          <a:bodyPr/>
          <a:lstStyle/>
          <a:p>
            <a:r>
              <a:rPr lang="en-US" dirty="0"/>
              <a:t>Action Together – Social Prescribing </a:t>
            </a:r>
            <a:br>
              <a:rPr lang="en-US" dirty="0"/>
            </a:br>
            <a:endParaRPr lang="en-GB" dirty="0"/>
          </a:p>
        </p:txBody>
      </p:sp>
      <p:sp>
        <p:nvSpPr>
          <p:cNvPr id="3" name="Subtitle 2">
            <a:extLst>
              <a:ext uri="{FF2B5EF4-FFF2-40B4-BE49-F238E27FC236}">
                <a16:creationId xmlns:a16="http://schemas.microsoft.com/office/drawing/2014/main" id="{15E37DC8-5CBD-D739-BD58-B58AEF4D3655}"/>
              </a:ext>
            </a:extLst>
          </p:cNvPr>
          <p:cNvSpPr>
            <a:spLocks noGrp="1"/>
          </p:cNvSpPr>
          <p:nvPr>
            <p:ph type="subTitle" idx="1"/>
          </p:nvPr>
        </p:nvSpPr>
        <p:spPr>
          <a:xfrm>
            <a:off x="8149391" y="2716226"/>
            <a:ext cx="4042609" cy="957712"/>
          </a:xfrm>
        </p:spPr>
        <p:txBody>
          <a:bodyPr/>
          <a:lstStyle/>
          <a:p>
            <a:r>
              <a:rPr lang="en-US" sz="4400" dirty="0"/>
              <a:t> </a:t>
            </a:r>
            <a:endParaRPr lang="en-GB" sz="4400" dirty="0"/>
          </a:p>
        </p:txBody>
      </p:sp>
    </p:spTree>
    <p:extLst>
      <p:ext uri="{BB962C8B-B14F-4D97-AF65-F5344CB8AC3E}">
        <p14:creationId xmlns:p14="http://schemas.microsoft.com/office/powerpoint/2010/main" val="1921554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4CF2B9F1-EC7F-A350-0991-51680546D828}"/>
              </a:ext>
            </a:extLst>
          </p:cNvPr>
          <p:cNvSpPr>
            <a:spLocks noGrp="1"/>
          </p:cNvSpPr>
          <p:nvPr>
            <p:ph idx="1"/>
          </p:nvPr>
        </p:nvSpPr>
        <p:spPr>
          <a:xfrm>
            <a:off x="695325" y="981075"/>
            <a:ext cx="10801350" cy="4895850"/>
          </a:xfrm>
        </p:spPr>
        <p:txBody>
          <a:bodyPr/>
          <a:lstStyle/>
          <a:p>
            <a:pPr marL="0" indent="0">
              <a:buNone/>
            </a:pPr>
            <a:r>
              <a:rPr lang="en-GB" sz="1800" dirty="0"/>
              <a:t> </a:t>
            </a:r>
          </a:p>
          <a:p>
            <a:r>
              <a:rPr lang="en-GB" sz="2400" b="1" dirty="0"/>
              <a:t>2,054 Referrals </a:t>
            </a:r>
          </a:p>
          <a:p>
            <a:pPr lvl="1" algn="just">
              <a:buFont typeface="Wingdings" panose="05000000000000000000" pitchFamily="2" charset="2"/>
              <a:buChar char="Ø"/>
            </a:pPr>
            <a:r>
              <a:rPr lang="en-GB" dirty="0"/>
              <a:t>35% for loneliness and isolation </a:t>
            </a:r>
          </a:p>
          <a:p>
            <a:pPr lvl="1" algn="just">
              <a:buFont typeface="Wingdings" panose="05000000000000000000" pitchFamily="2" charset="2"/>
              <a:buChar char="Ø"/>
            </a:pPr>
            <a:r>
              <a:rPr lang="en-GB" dirty="0"/>
              <a:t>40% for Mental Health, Depression/Anxiety  </a:t>
            </a:r>
          </a:p>
          <a:p>
            <a:pPr lvl="1" algn="just">
              <a:buFont typeface="Wingdings" panose="05000000000000000000" pitchFamily="2" charset="2"/>
              <a:buChar char="Ø"/>
            </a:pPr>
            <a:r>
              <a:rPr lang="en-GB" dirty="0"/>
              <a:t>23% Housing   </a:t>
            </a:r>
          </a:p>
          <a:p>
            <a:pPr>
              <a:buFont typeface="Wingdings" panose="05000000000000000000" pitchFamily="2" charset="2"/>
              <a:buChar char="§"/>
            </a:pPr>
            <a:r>
              <a:rPr lang="en-GB" sz="2400" b="1" dirty="0"/>
              <a:t>27,452 Contacts with clients or other professional on behalf of patients </a:t>
            </a:r>
          </a:p>
          <a:p>
            <a:pPr>
              <a:buFont typeface="Wingdings" panose="05000000000000000000" pitchFamily="2" charset="2"/>
              <a:buChar char="§"/>
            </a:pPr>
            <a:r>
              <a:rPr lang="en-GB" sz="2400" b="1" dirty="0"/>
              <a:t>1,776 Social Prescriptions </a:t>
            </a:r>
          </a:p>
          <a:p>
            <a:pPr>
              <a:buFont typeface="Wingdings" panose="05000000000000000000" pitchFamily="2" charset="2"/>
              <a:buChar char="§"/>
            </a:pPr>
            <a:r>
              <a:rPr lang="en-GB" sz="2400" b="1" dirty="0"/>
              <a:t>546 Activities, </a:t>
            </a:r>
            <a:r>
              <a:rPr lang="en-US" sz="2400" b="1" dirty="0"/>
              <a:t>services and </a:t>
            </a:r>
            <a:r>
              <a:rPr lang="en-US" sz="2400" b="1" dirty="0" err="1"/>
              <a:t>organisations</a:t>
            </a:r>
            <a:r>
              <a:rPr lang="en-US" sz="2400" b="1" dirty="0"/>
              <a:t> listed on Elemental  </a:t>
            </a:r>
            <a:endParaRPr lang="en-GB" sz="2400" b="1" dirty="0"/>
          </a:p>
          <a:p>
            <a:pPr marL="0" indent="0">
              <a:buNone/>
            </a:pPr>
            <a:endParaRPr lang="en-GB" sz="1800" dirty="0"/>
          </a:p>
        </p:txBody>
      </p:sp>
      <p:sp>
        <p:nvSpPr>
          <p:cNvPr id="5" name="Title 2">
            <a:extLst>
              <a:ext uri="{FF2B5EF4-FFF2-40B4-BE49-F238E27FC236}">
                <a16:creationId xmlns:a16="http://schemas.microsoft.com/office/drawing/2014/main" id="{62D3E62A-DD33-9805-0B03-61DE1D6BCD4B}"/>
              </a:ext>
            </a:extLst>
          </p:cNvPr>
          <p:cNvSpPr>
            <a:spLocks noGrp="1"/>
          </p:cNvSpPr>
          <p:nvPr>
            <p:ph type="title"/>
          </p:nvPr>
        </p:nvSpPr>
        <p:spPr>
          <a:xfrm>
            <a:off x="628650" y="514350"/>
            <a:ext cx="10868025" cy="752475"/>
          </a:xfrm>
        </p:spPr>
        <p:txBody>
          <a:bodyPr/>
          <a:lstStyle/>
          <a:p>
            <a:r>
              <a:rPr lang="en-GB" sz="3200" dirty="0"/>
              <a:t>This Year in Numbers so Far – April to Jan 24</a:t>
            </a:r>
          </a:p>
        </p:txBody>
      </p:sp>
    </p:spTree>
    <p:extLst>
      <p:ext uri="{BB962C8B-B14F-4D97-AF65-F5344CB8AC3E}">
        <p14:creationId xmlns:p14="http://schemas.microsoft.com/office/powerpoint/2010/main" val="3993171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D8914E-1F26-248E-6F24-68804615D758}"/>
              </a:ext>
            </a:extLst>
          </p:cNvPr>
          <p:cNvSpPr>
            <a:spLocks noGrp="1"/>
          </p:cNvSpPr>
          <p:nvPr>
            <p:ph idx="1"/>
          </p:nvPr>
        </p:nvSpPr>
        <p:spPr/>
        <p:txBody>
          <a:bodyPr/>
          <a:lstStyle/>
          <a:p>
            <a:pPr algn="l"/>
            <a:r>
              <a:rPr lang="en-US" sz="1800" b="1" i="1" dirty="0">
                <a:solidFill>
                  <a:srgbClr val="000000"/>
                </a:solidFill>
                <a:effectLst/>
                <a:highlight>
                  <a:srgbClr val="FFFFFF"/>
                </a:highlight>
                <a:latin typeface="Aptos" panose="020B0004020202020204" pitchFamily="34" charset="0"/>
              </a:rPr>
              <a:t>Excellent support from Sarah Shaw. Contact with both family and school. Support above and beyond. Cannot stress enough what an excellent service Social Prescribing is and have recommended to the other Pastoral Teams in school. </a:t>
            </a:r>
            <a:endParaRPr lang="en-US" sz="1800" b="0" i="0" dirty="0">
              <a:solidFill>
                <a:srgbClr val="000000"/>
              </a:solidFill>
              <a:effectLst/>
              <a:highlight>
                <a:srgbClr val="FFFFFF"/>
              </a:highlight>
              <a:latin typeface="Aptos" panose="020B0004020202020204" pitchFamily="34" charset="0"/>
            </a:endParaRPr>
          </a:p>
          <a:p>
            <a:pPr algn="l"/>
            <a:r>
              <a:rPr lang="en-US" sz="1800" b="1" i="1" dirty="0">
                <a:solidFill>
                  <a:srgbClr val="000000"/>
                </a:solidFill>
                <a:effectLst/>
                <a:highlight>
                  <a:srgbClr val="FFFFFF"/>
                </a:highlight>
                <a:latin typeface="Aptos" panose="020B0004020202020204" pitchFamily="34" charset="0"/>
              </a:rPr>
              <a:t>My worker Sarah has helped me so much with my move and helped me with things I didn’t even know were available. Thanks Again</a:t>
            </a:r>
            <a:endParaRPr lang="en-US" sz="1800" b="0" i="0" dirty="0">
              <a:solidFill>
                <a:srgbClr val="000000"/>
              </a:solidFill>
              <a:effectLst/>
              <a:highlight>
                <a:srgbClr val="FFFFFF"/>
              </a:highlight>
              <a:latin typeface="Aptos" panose="020B0004020202020204" pitchFamily="34" charset="0"/>
            </a:endParaRPr>
          </a:p>
          <a:p>
            <a:pPr algn="l"/>
            <a:r>
              <a:rPr lang="en-US" sz="1800" b="1" i="1" dirty="0">
                <a:solidFill>
                  <a:srgbClr val="000000"/>
                </a:solidFill>
                <a:effectLst/>
                <a:highlight>
                  <a:srgbClr val="FFFFFF"/>
                </a:highlight>
                <a:latin typeface="Aptos" panose="020B0004020202020204" pitchFamily="34" charset="0"/>
              </a:rPr>
              <a:t>I would like to say a big thank you to </a:t>
            </a:r>
            <a:r>
              <a:rPr lang="en-US" sz="1800" b="1" i="1" dirty="0" err="1">
                <a:solidFill>
                  <a:srgbClr val="000000"/>
                </a:solidFill>
                <a:highlight>
                  <a:srgbClr val="FFFFFF"/>
                </a:highlight>
              </a:rPr>
              <a:t>J</a:t>
            </a:r>
            <a:r>
              <a:rPr lang="en-US" sz="1800" b="1" i="1" dirty="0" err="1">
                <a:solidFill>
                  <a:srgbClr val="000000"/>
                </a:solidFill>
                <a:effectLst/>
                <a:highlight>
                  <a:srgbClr val="FFFFFF"/>
                </a:highlight>
                <a:latin typeface="Aptos" panose="020B0004020202020204" pitchFamily="34" charset="0"/>
              </a:rPr>
              <a:t>uwaria</a:t>
            </a:r>
            <a:r>
              <a:rPr lang="en-US" sz="1800" b="1" i="1" dirty="0">
                <a:solidFill>
                  <a:srgbClr val="000000"/>
                </a:solidFill>
                <a:effectLst/>
                <a:highlight>
                  <a:srgbClr val="FFFFFF"/>
                </a:highlight>
                <a:latin typeface="Aptos" panose="020B0004020202020204" pitchFamily="34" charset="0"/>
              </a:rPr>
              <a:t>. She is brilliant at her job. So supportive and understanding and also meets your needs to the best she can. I wouldn't have been able to accomplish or do anything without her support . She has been amazing and an inspiration to others. So grateful for her help she has provided me with</a:t>
            </a:r>
            <a:endParaRPr lang="en-US" sz="1800" b="0" i="0" dirty="0">
              <a:solidFill>
                <a:srgbClr val="000000"/>
              </a:solidFill>
              <a:effectLst/>
              <a:highlight>
                <a:srgbClr val="FFFFFF"/>
              </a:highlight>
              <a:latin typeface="Aptos" panose="020B0004020202020204" pitchFamily="34" charset="0"/>
            </a:endParaRPr>
          </a:p>
          <a:p>
            <a:endParaRPr lang="en-GB" dirty="0"/>
          </a:p>
        </p:txBody>
      </p:sp>
      <p:sp>
        <p:nvSpPr>
          <p:cNvPr id="3" name="Title 2">
            <a:extLst>
              <a:ext uri="{FF2B5EF4-FFF2-40B4-BE49-F238E27FC236}">
                <a16:creationId xmlns:a16="http://schemas.microsoft.com/office/drawing/2014/main" id="{C96B5B48-A7FF-A2CE-5DB3-E0EF08C6483C}"/>
              </a:ext>
            </a:extLst>
          </p:cNvPr>
          <p:cNvSpPr>
            <a:spLocks noGrp="1"/>
          </p:cNvSpPr>
          <p:nvPr>
            <p:ph type="title"/>
          </p:nvPr>
        </p:nvSpPr>
        <p:spPr/>
        <p:txBody>
          <a:bodyPr/>
          <a:lstStyle/>
          <a:p>
            <a:r>
              <a:rPr lang="en-US" dirty="0"/>
              <a:t>CYP feedback parents/professionals </a:t>
            </a:r>
            <a:endParaRPr lang="en-GB" dirty="0"/>
          </a:p>
        </p:txBody>
      </p:sp>
    </p:spTree>
    <p:extLst>
      <p:ext uri="{BB962C8B-B14F-4D97-AF65-F5344CB8AC3E}">
        <p14:creationId xmlns:p14="http://schemas.microsoft.com/office/powerpoint/2010/main" val="2125463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5FD5AB-923E-3A1A-162A-E33058D36560}"/>
              </a:ext>
            </a:extLst>
          </p:cNvPr>
          <p:cNvSpPr>
            <a:spLocks noGrp="1"/>
          </p:cNvSpPr>
          <p:nvPr>
            <p:ph idx="1"/>
          </p:nvPr>
        </p:nvSpPr>
        <p:spPr/>
        <p:txBody>
          <a:bodyPr/>
          <a:lstStyle/>
          <a:p>
            <a:pPr marL="342900" marR="0" lvl="0" indent="-342900">
              <a:lnSpc>
                <a:spcPct val="115000"/>
              </a:lnSpc>
              <a:buFont typeface="Wingdings" panose="05000000000000000000" pitchFamily="2" charset="2"/>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Elemental – Emis or Portal </a:t>
            </a:r>
          </a:p>
          <a:p>
            <a:pPr marL="342900" marR="0" lvl="0" indent="-342900">
              <a:lnSpc>
                <a:spcPct val="115000"/>
              </a:lnSpc>
              <a:buFont typeface="Wingdings" panose="05000000000000000000" pitchFamily="2" charset="2"/>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Email - </a:t>
            </a:r>
            <a:r>
              <a:rPr lang="en-US" sz="2400" kern="100" dirty="0">
                <a:effectLst/>
                <a:latin typeface="Aptos" panose="020B0004020202020204" pitchFamily="34" charset="0"/>
                <a:ea typeface="Aptos" panose="020B0004020202020204" pitchFamily="34" charset="0"/>
                <a:cs typeface="Times New Roman" panose="02020603050405020304" pitchFamily="18" charset="0"/>
                <a:hlinkClick r:id="rId2"/>
              </a:rPr>
              <a:t>gmicb-old.socialprescribing@nhs.net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Wingdings" panose="05000000000000000000" pitchFamily="2" charset="2"/>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Duty – 0161 339 2345, then Option 1 </a:t>
            </a:r>
          </a:p>
          <a:p>
            <a:pPr marL="342900" marR="0" lvl="0" indent="-342900">
              <a:lnSpc>
                <a:spcPct val="115000"/>
              </a:lnSpc>
              <a:spcAft>
                <a:spcPts val="800"/>
              </a:spcAft>
              <a:buFont typeface="Wingdings" panose="05000000000000000000" pitchFamily="2" charset="2"/>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Case Meeting/MDT’s </a:t>
            </a:r>
          </a:p>
          <a:p>
            <a:pPr marL="342900" marR="0" lvl="0" indent="-342900">
              <a:lnSpc>
                <a:spcPct val="115000"/>
              </a:lnSpc>
              <a:buFont typeface="Wingdings" panose="05000000000000000000" pitchFamily="2" charset="2"/>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Self-Referral link on the website </a:t>
            </a:r>
            <a:br>
              <a:rPr lang="en-US" sz="2400" kern="100" dirty="0">
                <a:ea typeface="Aptos" panose="020B0004020202020204" pitchFamily="34" charset="0"/>
                <a:cs typeface="Times New Roman" panose="02020603050405020304" pitchFamily="18" charset="0"/>
              </a:rPr>
            </a:br>
            <a:r>
              <a:rPr lang="en-US" sz="2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https://www.actiontogether.org.uk/oldham-social-prescribing</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15000"/>
              </a:lnSpc>
              <a:spcAft>
                <a:spcPts val="800"/>
              </a:spcAft>
              <a:buFont typeface="Wingdings" panose="05000000000000000000" pitchFamily="2" charset="2"/>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B010180D-F3AD-1208-F8AA-CA22B788A633}"/>
              </a:ext>
            </a:extLst>
          </p:cNvPr>
          <p:cNvSpPr>
            <a:spLocks noGrp="1"/>
          </p:cNvSpPr>
          <p:nvPr>
            <p:ph type="title"/>
          </p:nvPr>
        </p:nvSpPr>
        <p:spPr/>
        <p:txBody>
          <a:bodyPr/>
          <a:lstStyle/>
          <a:p>
            <a:r>
              <a:rPr lang="en-US" dirty="0"/>
              <a:t>How to Refer </a:t>
            </a:r>
          </a:p>
        </p:txBody>
      </p:sp>
      <p:pic>
        <p:nvPicPr>
          <p:cNvPr id="5" name="Picture 4" descr="A person and person with speech bubbles&#10;&#10;Description automatically generated">
            <a:extLst>
              <a:ext uri="{FF2B5EF4-FFF2-40B4-BE49-F238E27FC236}">
                <a16:creationId xmlns:a16="http://schemas.microsoft.com/office/drawing/2014/main" id="{AA2AF2A1-6B1F-6B95-17D1-154C0989E1D1}"/>
              </a:ext>
            </a:extLst>
          </p:cNvPr>
          <p:cNvPicPr/>
          <p:nvPr/>
        </p:nvPicPr>
        <p:blipFill>
          <a:blip r:embed="rId4">
            <a:extLst>
              <a:ext uri="{28A0092B-C50C-407E-A947-70E740481C1C}">
                <a14:useLocalDpi xmlns:a14="http://schemas.microsoft.com/office/drawing/2010/main" val="0"/>
              </a:ext>
            </a:extLst>
          </a:blip>
          <a:stretch>
            <a:fillRect/>
          </a:stretch>
        </p:blipFill>
        <p:spPr>
          <a:xfrm flipH="1">
            <a:off x="8217346" y="486000"/>
            <a:ext cx="3279327" cy="3733214"/>
          </a:xfrm>
          <a:prstGeom prst="rect">
            <a:avLst/>
          </a:prstGeom>
        </p:spPr>
      </p:pic>
    </p:spTree>
    <p:extLst>
      <p:ext uri="{BB962C8B-B14F-4D97-AF65-F5344CB8AC3E}">
        <p14:creationId xmlns:p14="http://schemas.microsoft.com/office/powerpoint/2010/main" val="1570431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8A6735A-5275-D1AA-1B42-6A105C18B891}"/>
              </a:ext>
            </a:extLst>
          </p:cNvPr>
          <p:cNvSpPr txBox="1">
            <a:spLocks/>
          </p:cNvSpPr>
          <p:nvPr/>
        </p:nvSpPr>
        <p:spPr>
          <a:xfrm>
            <a:off x="695325" y="486000"/>
            <a:ext cx="10801348" cy="662782"/>
          </a:xfrm>
          <a:prstGeom prst="rect">
            <a:avLst/>
          </a:prstGeom>
        </p:spPr>
        <p:txBody>
          <a:bodyPr lIns="0" tIns="0" rIns="0" bIns="0" anchor="t" anchorCtr="0"/>
          <a:lstStyle>
            <a:lvl1pPr algn="l" defTabSz="914400" rtl="0" eaLnBrk="1" latinLnBrk="0" hangingPunct="1">
              <a:lnSpc>
                <a:spcPct val="90000"/>
              </a:lnSpc>
              <a:spcBef>
                <a:spcPct val="0"/>
              </a:spcBef>
              <a:buNone/>
              <a:defRPr sz="5500" b="1" kern="1200">
                <a:solidFill>
                  <a:schemeClr val="bg1"/>
                </a:solidFill>
                <a:latin typeface="Aptos" panose="020B0004020202020204" pitchFamily="34" charset="0"/>
                <a:ea typeface="+mj-ea"/>
                <a:cs typeface="+mj-cs"/>
              </a:defRPr>
            </a:lvl1pPr>
          </a:lstStyle>
          <a:p>
            <a:r>
              <a:rPr lang="en-US" sz="4000" dirty="0"/>
              <a:t>Questions</a:t>
            </a:r>
            <a:r>
              <a:rPr lang="en-US" dirty="0"/>
              <a:t> </a:t>
            </a:r>
          </a:p>
        </p:txBody>
      </p:sp>
      <p:sp>
        <p:nvSpPr>
          <p:cNvPr id="4" name="Content Placeholder 1">
            <a:extLst>
              <a:ext uri="{FF2B5EF4-FFF2-40B4-BE49-F238E27FC236}">
                <a16:creationId xmlns:a16="http://schemas.microsoft.com/office/drawing/2014/main" id="{AB661CD3-F6B3-F53E-E9FA-4CF0064BA800}"/>
              </a:ext>
            </a:extLst>
          </p:cNvPr>
          <p:cNvSpPr txBox="1">
            <a:spLocks/>
          </p:cNvSpPr>
          <p:nvPr/>
        </p:nvSpPr>
        <p:spPr>
          <a:xfrm>
            <a:off x="695325" y="2040658"/>
            <a:ext cx="9176263" cy="3937355"/>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alpha val="70000"/>
                  </a:schemeClr>
                </a:solidFill>
                <a:latin typeface="Aptos" panose="020B00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t>Becky Kershaw</a:t>
            </a:r>
          </a:p>
          <a:p>
            <a:r>
              <a:rPr lang="en-US" sz="2400" dirty="0"/>
              <a:t>Social Prescribing Manger</a:t>
            </a:r>
          </a:p>
          <a:p>
            <a:r>
              <a:rPr lang="en-US" sz="2400" dirty="0"/>
              <a:t>0161 3392345/07595 180880 </a:t>
            </a:r>
            <a:endParaRPr lang="en-US" sz="2800" dirty="0"/>
          </a:p>
          <a:p>
            <a:r>
              <a:rPr lang="en-US" sz="2800" dirty="0"/>
              <a:t>Rebecca.Kershaw@actiontogether.org.uk  </a:t>
            </a:r>
          </a:p>
          <a:p>
            <a:endParaRPr lang="en-US" sz="2400" dirty="0"/>
          </a:p>
        </p:txBody>
      </p:sp>
      <p:pic>
        <p:nvPicPr>
          <p:cNvPr id="7" name="Picture 6">
            <a:extLst>
              <a:ext uri="{FF2B5EF4-FFF2-40B4-BE49-F238E27FC236}">
                <a16:creationId xmlns:a16="http://schemas.microsoft.com/office/drawing/2014/main" id="{E9A0AA98-8F9D-B85B-F971-D2401F7709C8}"/>
              </a:ext>
            </a:extLst>
          </p:cNvPr>
          <p:cNvPicPr>
            <a:picLocks noChangeAspect="1"/>
          </p:cNvPicPr>
          <p:nvPr/>
        </p:nvPicPr>
        <p:blipFill>
          <a:blip r:embed="rId2"/>
          <a:stretch>
            <a:fillRect/>
          </a:stretch>
        </p:blipFill>
        <p:spPr>
          <a:xfrm>
            <a:off x="8056389" y="1585104"/>
            <a:ext cx="3630398" cy="2788146"/>
          </a:xfrm>
          <a:prstGeom prst="rect">
            <a:avLst/>
          </a:prstGeom>
        </p:spPr>
      </p:pic>
    </p:spTree>
    <p:extLst>
      <p:ext uri="{BB962C8B-B14F-4D97-AF65-F5344CB8AC3E}">
        <p14:creationId xmlns:p14="http://schemas.microsoft.com/office/powerpoint/2010/main" val="2504346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771BAE-4118-9145-94E9-0306B48079D3}"/>
              </a:ext>
            </a:extLst>
          </p:cNvPr>
          <p:cNvGrpSpPr/>
          <p:nvPr/>
        </p:nvGrpSpPr>
        <p:grpSpPr>
          <a:xfrm>
            <a:off x="6364692" y="4525105"/>
            <a:ext cx="3009016" cy="597600"/>
            <a:chOff x="6807143" y="4367694"/>
            <a:chExt cx="3009016" cy="597600"/>
          </a:xfrm>
        </p:grpSpPr>
        <p:sp>
          <p:nvSpPr>
            <p:cNvPr id="9" name="Subtitle 2">
              <a:extLst>
                <a:ext uri="{FF2B5EF4-FFF2-40B4-BE49-F238E27FC236}">
                  <a16:creationId xmlns:a16="http://schemas.microsoft.com/office/drawing/2014/main" id="{980172F4-19D5-E9A0-DFB6-FF72364C7E0A}"/>
                </a:ext>
              </a:extLst>
            </p:cNvPr>
            <p:cNvSpPr txBox="1">
              <a:spLocks/>
            </p:cNvSpPr>
            <p:nvPr/>
          </p:nvSpPr>
          <p:spPr>
            <a:xfrm>
              <a:off x="7500162" y="4509564"/>
              <a:ext cx="2315997" cy="364891"/>
            </a:xfrm>
            <a:prstGeom prst="rect">
              <a:avLst/>
            </a:prstGeom>
          </p:spPr>
          <p:txBody>
            <a:bodyPr lIns="0" tIns="0" rIns="0" bIns="0"/>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3200" kern="1200">
                  <a:solidFill>
                    <a:schemeClr val="tx1">
                      <a:alpha val="7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600" err="1"/>
                <a:t>WeActTogether</a:t>
              </a:r>
              <a:endParaRPr lang="en-GB" sz="2600"/>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C3E6F02-BE13-E88E-6FEF-CF9640D1E3C1}"/>
                </a:ext>
              </a:extLst>
            </p:cNvPr>
            <p:cNvPicPr>
              <a:picLocks noChangeAspect="1"/>
            </p:cNvPicPr>
            <p:nvPr/>
          </p:nvPicPr>
          <p:blipFill>
            <a:blip r:embed="rId2">
              <a:alphaModFix amt="65000"/>
              <a:extLst>
                <a:ext uri="{28A0092B-C50C-407E-A947-70E740481C1C}">
                  <a14:useLocalDpi xmlns:a14="http://schemas.microsoft.com/office/drawing/2010/main" val="0"/>
                </a:ext>
              </a:extLst>
            </a:blip>
            <a:stretch>
              <a:fillRect/>
            </a:stretch>
          </p:blipFill>
          <p:spPr>
            <a:xfrm>
              <a:off x="6807143" y="4367694"/>
              <a:ext cx="597600" cy="597600"/>
            </a:xfrm>
            <a:prstGeom prst="rect">
              <a:avLst/>
            </a:prstGeom>
          </p:spPr>
        </p:pic>
      </p:grpSp>
      <p:grpSp>
        <p:nvGrpSpPr>
          <p:cNvPr id="5" name="Group 4">
            <a:extLst>
              <a:ext uri="{FF2B5EF4-FFF2-40B4-BE49-F238E27FC236}">
                <a16:creationId xmlns:a16="http://schemas.microsoft.com/office/drawing/2014/main" id="{9B244FA5-ED88-1626-64AD-EF961F216B3E}"/>
              </a:ext>
            </a:extLst>
          </p:cNvPr>
          <p:cNvGrpSpPr/>
          <p:nvPr/>
        </p:nvGrpSpPr>
        <p:grpSpPr>
          <a:xfrm>
            <a:off x="2898478" y="4524504"/>
            <a:ext cx="3009016" cy="594000"/>
            <a:chOff x="3340929" y="4367093"/>
            <a:chExt cx="3009016" cy="594000"/>
          </a:xfrm>
        </p:grpSpPr>
        <p:pic>
          <p:nvPicPr>
            <p:cNvPr id="7" name="Picture 6" descr="A black background with a black square&#10;&#10;Description automatically generated with medium confidence">
              <a:extLst>
                <a:ext uri="{FF2B5EF4-FFF2-40B4-BE49-F238E27FC236}">
                  <a16:creationId xmlns:a16="http://schemas.microsoft.com/office/drawing/2014/main" id="{BAE39367-5BDB-8C97-D1E0-16F38C1BAB4D}"/>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3340929" y="4367093"/>
              <a:ext cx="597182" cy="594000"/>
            </a:xfrm>
            <a:prstGeom prst="rect">
              <a:avLst/>
            </a:prstGeom>
          </p:spPr>
        </p:pic>
        <p:sp>
          <p:nvSpPr>
            <p:cNvPr id="8" name="Subtitle 2">
              <a:extLst>
                <a:ext uri="{FF2B5EF4-FFF2-40B4-BE49-F238E27FC236}">
                  <a16:creationId xmlns:a16="http://schemas.microsoft.com/office/drawing/2014/main" id="{1321C4AF-9F2B-E565-0A7A-AECAFC9A0537}"/>
                </a:ext>
              </a:extLst>
            </p:cNvPr>
            <p:cNvSpPr txBox="1">
              <a:spLocks/>
            </p:cNvSpPr>
            <p:nvPr/>
          </p:nvSpPr>
          <p:spPr>
            <a:xfrm>
              <a:off x="4033948" y="4508963"/>
              <a:ext cx="2315997" cy="364891"/>
            </a:xfrm>
            <a:prstGeom prst="rect">
              <a:avLst/>
            </a:prstGeom>
          </p:spPr>
          <p:txBody>
            <a:bodyPr lIns="0" tIns="0" rIns="0" bIns="0"/>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3200" kern="1200">
                  <a:solidFill>
                    <a:schemeClr val="tx1">
                      <a:alpha val="7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600" err="1"/>
                <a:t>WeActTogether</a:t>
              </a:r>
              <a:endParaRPr lang="en-GB" sz="2600"/>
            </a:p>
          </p:txBody>
        </p:sp>
      </p:grpSp>
      <p:sp>
        <p:nvSpPr>
          <p:cNvPr id="6" name="Title 4">
            <a:extLst>
              <a:ext uri="{FF2B5EF4-FFF2-40B4-BE49-F238E27FC236}">
                <a16:creationId xmlns:a16="http://schemas.microsoft.com/office/drawing/2014/main" id="{2F3CA64D-2D65-F0C4-E7B1-A62FB4C3F8AD}"/>
              </a:ext>
            </a:extLst>
          </p:cNvPr>
          <p:cNvSpPr>
            <a:spLocks noGrp="1"/>
          </p:cNvSpPr>
          <p:nvPr/>
        </p:nvSpPr>
        <p:spPr>
          <a:xfrm>
            <a:off x="0" y="3721411"/>
            <a:ext cx="12191999" cy="847901"/>
          </a:xfrm>
          <a:prstGeom prst="rect">
            <a:avLst/>
          </a:prstGeom>
        </p:spPr>
        <p:txBody>
          <a:bodyPr lIns="0" tIns="0" rIns="0" bIns="0" anchor="t" anchorCtr="0"/>
          <a:lstStyle>
            <a:lvl1pPr algn="ctr" defTabSz="914400" rtl="0" eaLnBrk="1" latinLnBrk="0" hangingPunct="1">
              <a:lnSpc>
                <a:spcPct val="90000"/>
              </a:lnSpc>
              <a:spcBef>
                <a:spcPct val="0"/>
              </a:spcBef>
              <a:buNone/>
              <a:defRPr sz="6200" kern="1200">
                <a:solidFill>
                  <a:schemeClr val="bg1"/>
                </a:solidFill>
                <a:latin typeface="+mj-lt"/>
                <a:ea typeface="+mj-ea"/>
                <a:cs typeface="+mj-cs"/>
              </a:defRPr>
            </a:lvl1pPr>
          </a:lstStyle>
          <a:p>
            <a:r>
              <a:rPr lang="en-US" sz="4600"/>
              <a:t>www.actiontogether.org.uk</a:t>
            </a:r>
            <a:endParaRPr lang="en-GB" sz="4600"/>
          </a:p>
        </p:txBody>
      </p:sp>
    </p:spTree>
    <p:extLst>
      <p:ext uri="{BB962C8B-B14F-4D97-AF65-F5344CB8AC3E}">
        <p14:creationId xmlns:p14="http://schemas.microsoft.com/office/powerpoint/2010/main" val="2760786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l="-1" t="-1" r="-4120" b="11710"/>
          <a:stretch/>
        </p:blipFill>
        <p:spPr>
          <a:xfrm>
            <a:off x="0" y="-323850"/>
            <a:ext cx="12704173" cy="7181850"/>
          </a:xfrm>
          <a:prstGeom prst="rect">
            <a:avLst/>
          </a:prstGeom>
        </p:spPr>
      </p:pic>
      <p:pic>
        <p:nvPicPr>
          <p:cNvPr id="11" name="Picture 10">
            <a:extLst>
              <a:ext uri="{FF2B5EF4-FFF2-40B4-BE49-F238E27FC236}">
                <a16:creationId xmlns:a16="http://schemas.microsoft.com/office/drawing/2014/main" id="{50B724B8-ACA4-E306-F7AD-DDD47C7A890F}"/>
              </a:ext>
            </a:extLst>
          </p:cNvPr>
          <p:cNvPicPr>
            <a:picLocks noChangeAspect="1"/>
          </p:cNvPicPr>
          <p:nvPr/>
        </p:nvPicPr>
        <p:blipFill>
          <a:blip r:embed="rId3"/>
          <a:stretch>
            <a:fillRect/>
          </a:stretch>
        </p:blipFill>
        <p:spPr>
          <a:xfrm>
            <a:off x="0" y="233817"/>
            <a:ext cx="1576358" cy="689657"/>
          </a:xfrm>
          <a:prstGeom prst="rect">
            <a:avLst/>
          </a:prstGeom>
        </p:spPr>
      </p:pic>
      <p:pic>
        <p:nvPicPr>
          <p:cNvPr id="17" name="Picture 16">
            <a:extLst>
              <a:ext uri="{FF2B5EF4-FFF2-40B4-BE49-F238E27FC236}">
                <a16:creationId xmlns:a16="http://schemas.microsoft.com/office/drawing/2014/main" id="{31BC9E7F-FCF1-7E69-2A67-BBF6867A6426}"/>
              </a:ext>
            </a:extLst>
          </p:cNvPr>
          <p:cNvPicPr>
            <a:picLocks noChangeAspect="1"/>
          </p:cNvPicPr>
          <p:nvPr/>
        </p:nvPicPr>
        <p:blipFill>
          <a:blip r:embed="rId4">
            <a:alphaModFix amt="50000"/>
          </a:blip>
          <a:stretch>
            <a:fillRect/>
          </a:stretch>
        </p:blipFill>
        <p:spPr>
          <a:xfrm>
            <a:off x="0" y="-323850"/>
            <a:ext cx="12192000" cy="7196451"/>
          </a:xfrm>
          <a:prstGeom prst="rect">
            <a:avLst/>
          </a:prstGeom>
        </p:spPr>
      </p:pic>
      <p:pic>
        <p:nvPicPr>
          <p:cNvPr id="6" name="Picture 6"/>
          <p:cNvPicPr>
            <a:picLocks noChangeAspect="1"/>
          </p:cNvPicPr>
          <p:nvPr/>
        </p:nvPicPr>
        <p:blipFill>
          <a:blip r:embed="rId5"/>
          <a:srcRect/>
          <a:stretch>
            <a:fillRect/>
          </a:stretch>
        </p:blipFill>
        <p:spPr>
          <a:xfrm>
            <a:off x="8926608" y="5733568"/>
            <a:ext cx="2985055" cy="1095764"/>
          </a:xfrm>
          <a:prstGeom prst="rect">
            <a:avLst/>
          </a:prstGeom>
        </p:spPr>
      </p:pic>
      <p:sp>
        <p:nvSpPr>
          <p:cNvPr id="7" name="TextBox 7"/>
          <p:cNvSpPr txBox="1"/>
          <p:nvPr/>
        </p:nvSpPr>
        <p:spPr>
          <a:xfrm>
            <a:off x="304800" y="5073592"/>
            <a:ext cx="9677318" cy="1436291"/>
          </a:xfrm>
          <a:prstGeom prst="rect">
            <a:avLst/>
          </a:prstGeom>
        </p:spPr>
        <p:txBody>
          <a:bodyPr wrap="square" lIns="0" tIns="0" rIns="0" bIns="0" rtlCol="0" anchor="t">
            <a:spAutoFit/>
          </a:bodyPr>
          <a:lstStyle/>
          <a:p>
            <a:pPr defTabSz="609630">
              <a:lnSpc>
                <a:spcPts val="5600"/>
              </a:lnSpc>
              <a:spcBef>
                <a:spcPct val="0"/>
              </a:spcBef>
            </a:pPr>
            <a:r>
              <a:rPr lang="en-US" sz="4800" b="1" dirty="0">
                <a:solidFill>
                  <a:srgbClr val="FFFFFF"/>
                </a:solidFill>
                <a:latin typeface="Stag"/>
              </a:rPr>
              <a:t>Social Prescribing</a:t>
            </a:r>
          </a:p>
          <a:p>
            <a:pPr defTabSz="609630">
              <a:lnSpc>
                <a:spcPts val="5600"/>
              </a:lnSpc>
              <a:spcBef>
                <a:spcPct val="0"/>
              </a:spcBef>
            </a:pPr>
            <a:r>
              <a:rPr lang="en-US" sz="4000" dirty="0">
                <a:solidFill>
                  <a:srgbClr val="FFFFFF"/>
                </a:solidFill>
                <a:latin typeface="Stag"/>
              </a:rPr>
              <a:t>Community-Led Health and Wellbeing</a:t>
            </a:r>
          </a:p>
        </p:txBody>
      </p:sp>
      <p:sp>
        <p:nvSpPr>
          <p:cNvPr id="10" name="TextBox 10"/>
          <p:cNvSpPr txBox="1"/>
          <p:nvPr/>
        </p:nvSpPr>
        <p:spPr>
          <a:xfrm>
            <a:off x="1772864" y="4622380"/>
            <a:ext cx="1288614" cy="1400128"/>
          </a:xfrm>
          <a:prstGeom prst="rect">
            <a:avLst/>
          </a:prstGeom>
        </p:spPr>
        <p:txBody>
          <a:bodyPr lIns="33867" tIns="33867" rIns="33867" bIns="33867" rtlCol="0" anchor="ctr"/>
          <a:lstStyle/>
          <a:p>
            <a:pPr algn="ctr" defTabSz="609630">
              <a:lnSpc>
                <a:spcPts val="2053"/>
              </a:lnSpc>
            </a:pPr>
            <a:endParaRPr lang="en-US" sz="1466" dirty="0">
              <a:solidFill>
                <a:srgbClr val="FFFFFF"/>
              </a:solidFill>
              <a:latin typeface="Stag"/>
            </a:endParaRPr>
          </a:p>
        </p:txBody>
      </p:sp>
    </p:spTree>
    <p:extLst>
      <p:ext uri="{BB962C8B-B14F-4D97-AF65-F5344CB8AC3E}">
        <p14:creationId xmlns:p14="http://schemas.microsoft.com/office/powerpoint/2010/main" val="493216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6AA10-A86A-1B4C-634A-E9E4D0ACB6E9}"/>
              </a:ext>
            </a:extLst>
          </p:cNvPr>
          <p:cNvSpPr>
            <a:spLocks noGrp="1"/>
          </p:cNvSpPr>
          <p:nvPr>
            <p:ph type="ctrTitle"/>
          </p:nvPr>
        </p:nvSpPr>
        <p:spPr/>
        <p:txBody>
          <a:bodyPr/>
          <a:lstStyle/>
          <a:p>
            <a:r>
              <a:rPr lang="en-US" dirty="0"/>
              <a:t>Social Prescribing Day</a:t>
            </a:r>
            <a:endParaRPr lang="en-GB" dirty="0"/>
          </a:p>
        </p:txBody>
      </p:sp>
      <p:sp>
        <p:nvSpPr>
          <p:cNvPr id="3" name="Subtitle 2">
            <a:extLst>
              <a:ext uri="{FF2B5EF4-FFF2-40B4-BE49-F238E27FC236}">
                <a16:creationId xmlns:a16="http://schemas.microsoft.com/office/drawing/2014/main" id="{B925A3E7-47CC-E98F-8328-5263698E96E7}"/>
              </a:ext>
            </a:extLst>
          </p:cNvPr>
          <p:cNvSpPr>
            <a:spLocks noGrp="1"/>
          </p:cNvSpPr>
          <p:nvPr>
            <p:ph type="subTitle" idx="1"/>
          </p:nvPr>
        </p:nvSpPr>
        <p:spPr/>
        <p:txBody>
          <a:bodyPr/>
          <a:lstStyle/>
          <a:p>
            <a:r>
              <a:rPr lang="en-US" dirty="0"/>
              <a:t>19</a:t>
            </a:r>
            <a:r>
              <a:rPr lang="en-US" baseline="30000" dirty="0"/>
              <a:t>th</a:t>
            </a:r>
            <a:r>
              <a:rPr lang="en-US" dirty="0"/>
              <a:t> March 2025</a:t>
            </a:r>
            <a:endParaRPr lang="en-GB" dirty="0"/>
          </a:p>
        </p:txBody>
      </p:sp>
    </p:spTree>
    <p:extLst>
      <p:ext uri="{BB962C8B-B14F-4D97-AF65-F5344CB8AC3E}">
        <p14:creationId xmlns:p14="http://schemas.microsoft.com/office/powerpoint/2010/main" val="3423073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075F48-5C32-2FE9-2C60-80A17A4E360F}"/>
              </a:ext>
            </a:extLst>
          </p:cNvPr>
          <p:cNvSpPr>
            <a:spLocks noGrp="1"/>
          </p:cNvSpPr>
          <p:nvPr>
            <p:ph idx="1"/>
          </p:nvPr>
        </p:nvSpPr>
        <p:spPr/>
        <p:txBody>
          <a:bodyPr/>
          <a:lstStyle/>
          <a:p>
            <a:pPr marL="0" marR="0" indent="0">
              <a:lnSpc>
                <a:spcPct val="115000"/>
              </a:lnSpc>
              <a:spcAft>
                <a:spcPts val="800"/>
              </a:spcAft>
              <a:buNone/>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Social Prescribing is delivered through a consortium of Local Early intervention and prevention organizations </a:t>
            </a:r>
          </a:p>
          <a:p>
            <a:pPr marL="342900" marR="0" lvl="0" indent="-342900">
              <a:lnSpc>
                <a:spcPct val="115000"/>
              </a:lnSpc>
              <a:buFont typeface="Wingdings" panose="05000000000000000000" pitchFamily="2" charset="2"/>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Positive Steps </a:t>
            </a:r>
          </a:p>
          <a:p>
            <a:pPr marL="342900" marR="0" lvl="0" indent="-342900">
              <a:lnSpc>
                <a:spcPct val="115000"/>
              </a:lnSpc>
              <a:buFont typeface="Wingdings" panose="05000000000000000000" pitchFamily="2" charset="2"/>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Age UK </a:t>
            </a:r>
          </a:p>
          <a:p>
            <a:pPr marL="342900" marR="0" lvl="0" indent="-342900">
              <a:lnSpc>
                <a:spcPct val="115000"/>
              </a:lnSpc>
              <a:spcAft>
                <a:spcPts val="800"/>
              </a:spcAft>
              <a:buFont typeface="Wingdings" panose="05000000000000000000" pitchFamily="2" charset="2"/>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Tameside, Oldham and Glossop Mind  </a:t>
            </a:r>
          </a:p>
          <a:p>
            <a:pPr marL="0" marR="0" indent="0">
              <a:lnSpc>
                <a:spcPct val="115000"/>
              </a:lnSpc>
              <a:spcAft>
                <a:spcPts val="800"/>
              </a:spcAft>
              <a:buNone/>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Together we support people across Oldham to identify and access activities, groups and services in their community that can meet their practical, social and emotional needs that affect their health and wellbeing </a:t>
            </a:r>
          </a:p>
          <a:p>
            <a:endParaRPr lang="en-US" dirty="0"/>
          </a:p>
        </p:txBody>
      </p:sp>
      <p:sp>
        <p:nvSpPr>
          <p:cNvPr id="3" name="Title 2">
            <a:extLst>
              <a:ext uri="{FF2B5EF4-FFF2-40B4-BE49-F238E27FC236}">
                <a16:creationId xmlns:a16="http://schemas.microsoft.com/office/drawing/2014/main" id="{05624F28-459D-34E5-FF0C-8D65166B37DD}"/>
              </a:ext>
            </a:extLst>
          </p:cNvPr>
          <p:cNvSpPr>
            <a:spLocks noGrp="1"/>
          </p:cNvSpPr>
          <p:nvPr>
            <p:ph type="title"/>
          </p:nvPr>
        </p:nvSpPr>
        <p:spPr/>
        <p:txBody>
          <a:bodyPr/>
          <a:lstStyle/>
          <a:p>
            <a:r>
              <a:rPr lang="en-US" dirty="0"/>
              <a:t>What is Social Prescribing? </a:t>
            </a:r>
          </a:p>
        </p:txBody>
      </p:sp>
    </p:spTree>
    <p:extLst>
      <p:ext uri="{BB962C8B-B14F-4D97-AF65-F5344CB8AC3E}">
        <p14:creationId xmlns:p14="http://schemas.microsoft.com/office/powerpoint/2010/main" val="1613149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1549BB-68A5-59FE-D347-6A0401DCAE2F}"/>
              </a:ext>
            </a:extLst>
          </p:cNvPr>
          <p:cNvSpPr>
            <a:spLocks noGrp="1"/>
          </p:cNvSpPr>
          <p:nvPr>
            <p:ph idx="1"/>
          </p:nvPr>
        </p:nvSpPr>
        <p:spPr>
          <a:xfrm>
            <a:off x="695324" y="1226875"/>
            <a:ext cx="10801349" cy="4896000"/>
          </a:xfrm>
        </p:spPr>
        <p:txBody>
          <a:bodyPr/>
          <a:lstStyle/>
          <a:p>
            <a:pPr marL="114300" marR="0" indent="-342900">
              <a:lnSpc>
                <a:spcPct val="115000"/>
              </a:lnSpc>
              <a:spcAft>
                <a:spcPts val="800"/>
              </a:spcAft>
              <a:buFont typeface="Wingdings" panose="05000000000000000000" pitchFamily="2" charset="2"/>
              <a:buChar char="v"/>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Social Prescribing Manager </a:t>
            </a:r>
          </a:p>
          <a:p>
            <a:pPr marL="114300" marR="0" indent="-342900">
              <a:lnSpc>
                <a:spcPct val="115000"/>
              </a:lnSpc>
              <a:spcAft>
                <a:spcPts val="800"/>
              </a:spcAft>
              <a:buFont typeface="Wingdings" panose="05000000000000000000" pitchFamily="2" charset="2"/>
              <a:buChar char="v"/>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Social Prescribing Coordinator </a:t>
            </a:r>
          </a:p>
          <a:p>
            <a:pPr marL="114300" marR="0" indent="-342900">
              <a:lnSpc>
                <a:spcPct val="115000"/>
              </a:lnSpc>
              <a:spcAft>
                <a:spcPts val="800"/>
              </a:spcAft>
              <a:buFont typeface="Wingdings" panose="05000000000000000000" pitchFamily="2" charset="2"/>
              <a:buChar char="v"/>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Triage and Administration </a:t>
            </a:r>
          </a:p>
          <a:p>
            <a:pPr marL="114300" marR="0" indent="-342900">
              <a:lnSpc>
                <a:spcPct val="115000"/>
              </a:lnSpc>
              <a:spcAft>
                <a:spcPts val="800"/>
              </a:spcAft>
              <a:buFont typeface="Wingdings" panose="05000000000000000000" pitchFamily="2" charset="2"/>
              <a:buChar char="v"/>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Genetic Social Prescribing </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r>
              <a:rPr lang="en-US" sz="2400" kern="100" dirty="0">
                <a:effectLst/>
                <a:latin typeface="Aptos" panose="020B0004020202020204" pitchFamily="34" charset="0"/>
                <a:ea typeface="Aptos" panose="020B0004020202020204" pitchFamily="34" charset="0"/>
                <a:cs typeface="Times New Roman" panose="02020603050405020304" pitchFamily="18" charset="0"/>
              </a:rPr>
              <a:t>- 13 FTE split </a:t>
            </a:r>
            <a:r>
              <a:rPr lang="en-US" sz="2400" kern="100">
                <a:effectLst/>
                <a:latin typeface="Aptos" panose="020B0004020202020204" pitchFamily="34" charset="0"/>
                <a:ea typeface="Aptos" panose="020B0004020202020204" pitchFamily="34" charset="0"/>
                <a:cs typeface="Times New Roman" panose="02020603050405020304" pitchFamily="18" charset="0"/>
              </a:rPr>
              <a:t>between 1</a:t>
            </a:r>
            <a:r>
              <a:rPr lang="en-US" sz="2400" kern="100" dirty="0">
                <a:ea typeface="Aptos" panose="020B0004020202020204" pitchFamily="34" charset="0"/>
                <a:cs typeface="Times New Roman" panose="02020603050405020304" pitchFamily="18" charset="0"/>
              </a:rPr>
              <a:t>5</a:t>
            </a:r>
            <a:r>
              <a:rPr lang="en-US" sz="2400" kern="100">
                <a:effectLst/>
                <a:latin typeface="Aptos" panose="020B0004020202020204" pitchFamily="34" charset="0"/>
                <a:ea typeface="Aptos" panose="020B0004020202020204" pitchFamily="34" charset="0"/>
                <a:cs typeface="Times New Roman" panose="02020603050405020304" pitchFamily="18" charset="0"/>
              </a:rPr>
              <a:t>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Link Workers </a:t>
            </a:r>
          </a:p>
          <a:p>
            <a:pPr marL="114300" marR="0" indent="-342900">
              <a:lnSpc>
                <a:spcPct val="115000"/>
              </a:lnSpc>
              <a:spcAft>
                <a:spcPts val="800"/>
              </a:spcAft>
              <a:buFont typeface="Wingdings" panose="05000000000000000000" pitchFamily="2" charset="2"/>
              <a:buChar char="v"/>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Older Adults Social Prescribing – 1.5 FTE </a:t>
            </a:r>
          </a:p>
          <a:p>
            <a:pPr marL="114300" marR="0" indent="-342900">
              <a:lnSpc>
                <a:spcPct val="115000"/>
              </a:lnSpc>
              <a:spcAft>
                <a:spcPts val="800"/>
              </a:spcAft>
              <a:buFont typeface="Wingdings" panose="05000000000000000000" pitchFamily="2" charset="2"/>
              <a:buChar char="v"/>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Work Well – 1 FTE Link Worker </a:t>
            </a:r>
          </a:p>
          <a:p>
            <a:pPr marL="114300" marR="0" indent="-342900">
              <a:lnSpc>
                <a:spcPct val="115000"/>
              </a:lnSpc>
              <a:spcAft>
                <a:spcPts val="800"/>
              </a:spcAft>
              <a:buFont typeface="Wingdings" panose="05000000000000000000" pitchFamily="2" charset="2"/>
              <a:buChar char="v"/>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Children and Young People Social Prescribing – 2 FTE </a:t>
            </a:r>
          </a:p>
          <a:p>
            <a:pPr marL="114300" marR="0" indent="-342900">
              <a:lnSpc>
                <a:spcPct val="115000"/>
              </a:lnSpc>
              <a:spcAft>
                <a:spcPts val="800"/>
              </a:spcAft>
              <a:buFont typeface="Wingdings" panose="05000000000000000000" pitchFamily="2" charset="2"/>
              <a:buChar char="v"/>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ARCC Social Care Front Door – 1FTE </a:t>
            </a:r>
          </a:p>
          <a:p>
            <a:endParaRPr lang="en-US" dirty="0"/>
          </a:p>
        </p:txBody>
      </p:sp>
      <p:sp>
        <p:nvSpPr>
          <p:cNvPr id="3" name="Title 2">
            <a:extLst>
              <a:ext uri="{FF2B5EF4-FFF2-40B4-BE49-F238E27FC236}">
                <a16:creationId xmlns:a16="http://schemas.microsoft.com/office/drawing/2014/main" id="{40C440B3-8692-D227-8A93-C2D4410535AE}"/>
              </a:ext>
            </a:extLst>
          </p:cNvPr>
          <p:cNvSpPr>
            <a:spLocks noGrp="1"/>
          </p:cNvSpPr>
          <p:nvPr>
            <p:ph type="title"/>
          </p:nvPr>
        </p:nvSpPr>
        <p:spPr/>
        <p:txBody>
          <a:bodyPr/>
          <a:lstStyle/>
          <a:p>
            <a:r>
              <a:rPr lang="en-US" dirty="0"/>
              <a:t>Social Prescribing Team </a:t>
            </a:r>
          </a:p>
        </p:txBody>
      </p:sp>
      <p:pic>
        <p:nvPicPr>
          <p:cNvPr id="7" name="Picture 6">
            <a:extLst>
              <a:ext uri="{FF2B5EF4-FFF2-40B4-BE49-F238E27FC236}">
                <a16:creationId xmlns:a16="http://schemas.microsoft.com/office/drawing/2014/main" id="{F7DCC928-C5F8-73A1-67B3-7481D2CAD73D}"/>
              </a:ext>
            </a:extLst>
          </p:cNvPr>
          <p:cNvPicPr>
            <a:picLocks noChangeAspect="1"/>
          </p:cNvPicPr>
          <p:nvPr/>
        </p:nvPicPr>
        <p:blipFill>
          <a:blip r:embed="rId2"/>
          <a:stretch>
            <a:fillRect/>
          </a:stretch>
        </p:blipFill>
        <p:spPr>
          <a:xfrm>
            <a:off x="6521239" y="1619794"/>
            <a:ext cx="5514007" cy="3618412"/>
          </a:xfrm>
          <a:prstGeom prst="rect">
            <a:avLst/>
          </a:prstGeom>
        </p:spPr>
      </p:pic>
    </p:spTree>
    <p:extLst>
      <p:ext uri="{BB962C8B-B14F-4D97-AF65-F5344CB8AC3E}">
        <p14:creationId xmlns:p14="http://schemas.microsoft.com/office/powerpoint/2010/main" val="2126609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C694DC-E88C-2169-E2D8-1789C817C71D}"/>
              </a:ext>
            </a:extLst>
          </p:cNvPr>
          <p:cNvSpPr>
            <a:spLocks noGrp="1"/>
          </p:cNvSpPr>
          <p:nvPr>
            <p:ph type="title"/>
          </p:nvPr>
        </p:nvSpPr>
        <p:spPr/>
        <p:txBody>
          <a:bodyPr/>
          <a:lstStyle/>
          <a:p>
            <a:r>
              <a:rPr lang="en-US" dirty="0"/>
              <a:t>Social Prescribing in Practice </a:t>
            </a:r>
          </a:p>
        </p:txBody>
      </p:sp>
      <p:pic>
        <p:nvPicPr>
          <p:cNvPr id="8" name="Picture 7">
            <a:extLst>
              <a:ext uri="{FF2B5EF4-FFF2-40B4-BE49-F238E27FC236}">
                <a16:creationId xmlns:a16="http://schemas.microsoft.com/office/drawing/2014/main" id="{DAAB57BA-14BD-3900-1AE4-CC7FBC00D722}"/>
              </a:ext>
            </a:extLst>
          </p:cNvPr>
          <p:cNvPicPr>
            <a:picLocks noChangeAspect="1"/>
          </p:cNvPicPr>
          <p:nvPr/>
        </p:nvPicPr>
        <p:blipFill>
          <a:blip r:embed="rId2"/>
          <a:stretch>
            <a:fillRect/>
          </a:stretch>
        </p:blipFill>
        <p:spPr>
          <a:xfrm>
            <a:off x="7763797" y="162988"/>
            <a:ext cx="4267094" cy="4217283"/>
          </a:xfrm>
          <a:prstGeom prst="rect">
            <a:avLst/>
          </a:prstGeom>
        </p:spPr>
      </p:pic>
      <p:sp>
        <p:nvSpPr>
          <p:cNvPr id="2" name="Content Placeholder 1">
            <a:extLst>
              <a:ext uri="{FF2B5EF4-FFF2-40B4-BE49-F238E27FC236}">
                <a16:creationId xmlns:a16="http://schemas.microsoft.com/office/drawing/2014/main" id="{E9EC7807-E2A1-3E70-9419-A490CDCE0215}"/>
              </a:ext>
            </a:extLst>
          </p:cNvPr>
          <p:cNvSpPr>
            <a:spLocks noGrp="1"/>
          </p:cNvSpPr>
          <p:nvPr>
            <p:ph idx="1"/>
          </p:nvPr>
        </p:nvSpPr>
        <p:spPr/>
        <p:txBody>
          <a:bodyPr/>
          <a:lstStyle/>
          <a:p>
            <a:pPr marL="342900" marR="0" lvl="0" indent="-342900">
              <a:lnSpc>
                <a:spcPct val="115000"/>
              </a:lnSpc>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Referral Received </a:t>
            </a:r>
          </a:p>
          <a:p>
            <a:pPr marL="342900" marR="0" lvl="0" indent="-342900">
              <a:lnSpc>
                <a:spcPct val="115000"/>
              </a:lnSpc>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Triage </a:t>
            </a:r>
          </a:p>
          <a:p>
            <a:pPr marL="342900" marR="0" lvl="0" indent="-342900">
              <a:lnSpc>
                <a:spcPct val="115000"/>
              </a:lnSpc>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Weekly Allocation </a:t>
            </a:r>
          </a:p>
          <a:p>
            <a:pPr marL="342900" marR="0" lvl="0" indent="-342900">
              <a:lnSpc>
                <a:spcPct val="115000"/>
              </a:lnSpc>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Link Worker makes contact </a:t>
            </a:r>
          </a:p>
          <a:p>
            <a:pPr marL="342900" marR="0" lvl="0" indent="-342900">
              <a:lnSpc>
                <a:spcPct val="115000"/>
              </a:lnSpc>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First Appointment Arranged – Home, Community or office </a:t>
            </a:r>
          </a:p>
          <a:p>
            <a:pPr marL="342900" marR="0" lvl="0" indent="-342900">
              <a:lnSpc>
                <a:spcPct val="115000"/>
              </a:lnSpc>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Individual Wellbeing Plan is started through strength-based conversations and a holistic approach </a:t>
            </a:r>
          </a:p>
          <a:p>
            <a:pPr marL="342900" marR="0" lvl="0" indent="-342900">
              <a:lnSpc>
                <a:spcPct val="115000"/>
              </a:lnSpc>
              <a:spcAft>
                <a:spcPts val="800"/>
              </a:spcAft>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Individuals journey through SP starts – </a:t>
            </a:r>
            <a:br>
              <a:rPr lang="en-US" sz="2400" kern="100" dirty="0">
                <a:ea typeface="Aptos" panose="020B0004020202020204" pitchFamily="34" charset="0"/>
                <a:cs typeface="Times New Roman" panose="02020603050405020304" pitchFamily="18" charset="0"/>
              </a:rPr>
            </a:br>
            <a:r>
              <a:rPr lang="en-US" sz="2400" kern="100" dirty="0">
                <a:effectLst/>
                <a:latin typeface="Aptos" panose="020B0004020202020204" pitchFamily="34" charset="0"/>
                <a:ea typeface="Aptos" panose="020B0004020202020204" pitchFamily="34" charset="0"/>
                <a:cs typeface="Times New Roman" panose="02020603050405020304" pitchFamily="18" charset="0"/>
              </a:rPr>
              <a:t>Outcome measures taken at 3 and 6 months </a:t>
            </a:r>
          </a:p>
          <a:p>
            <a:endParaRPr lang="en-US" dirty="0"/>
          </a:p>
        </p:txBody>
      </p:sp>
    </p:spTree>
    <p:extLst>
      <p:ext uri="{BB962C8B-B14F-4D97-AF65-F5344CB8AC3E}">
        <p14:creationId xmlns:p14="http://schemas.microsoft.com/office/powerpoint/2010/main" val="1954863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1AFE0E-D4E4-85D9-920C-4023658A1BC9}"/>
              </a:ext>
            </a:extLst>
          </p:cNvPr>
          <p:cNvSpPr>
            <a:spLocks noGrp="1"/>
          </p:cNvSpPr>
          <p:nvPr>
            <p:ph idx="1"/>
          </p:nvPr>
        </p:nvSpPr>
        <p:spPr/>
        <p:txBody>
          <a:bodyPr/>
          <a:lstStyle/>
          <a:p>
            <a:r>
              <a:rPr lang="en-US" dirty="0"/>
              <a:t>Supported 209 families/young people since the CYP offer</a:t>
            </a:r>
          </a:p>
          <a:p>
            <a:r>
              <a:rPr lang="en-US" dirty="0"/>
              <a:t>Main reason for referrals is loneliness/isolation in young people.</a:t>
            </a:r>
          </a:p>
          <a:p>
            <a:r>
              <a:rPr lang="en-US" dirty="0"/>
              <a:t>Social prescribing links young people to activities in the community to improve mental health and wellbeing.</a:t>
            </a:r>
          </a:p>
          <a:p>
            <a:r>
              <a:rPr lang="en-US" dirty="0"/>
              <a:t>Support for parents/carers with SEN, school support, mental health, community groups/activities/signposting to HAF/VCS</a:t>
            </a:r>
            <a:endParaRPr lang="en-GB" dirty="0"/>
          </a:p>
        </p:txBody>
      </p:sp>
      <p:sp>
        <p:nvSpPr>
          <p:cNvPr id="3" name="Title 2">
            <a:extLst>
              <a:ext uri="{FF2B5EF4-FFF2-40B4-BE49-F238E27FC236}">
                <a16:creationId xmlns:a16="http://schemas.microsoft.com/office/drawing/2014/main" id="{CCEDB14B-442F-740F-721D-C732EA1EDE3A}"/>
              </a:ext>
            </a:extLst>
          </p:cNvPr>
          <p:cNvSpPr>
            <a:spLocks noGrp="1"/>
          </p:cNvSpPr>
          <p:nvPr>
            <p:ph type="title"/>
          </p:nvPr>
        </p:nvSpPr>
        <p:spPr/>
        <p:txBody>
          <a:bodyPr/>
          <a:lstStyle/>
          <a:p>
            <a:r>
              <a:rPr lang="en-US" dirty="0"/>
              <a:t>CYP and families Social Prescribing</a:t>
            </a:r>
            <a:endParaRPr lang="en-GB" dirty="0"/>
          </a:p>
        </p:txBody>
      </p:sp>
    </p:spTree>
    <p:extLst>
      <p:ext uri="{BB962C8B-B14F-4D97-AF65-F5344CB8AC3E}">
        <p14:creationId xmlns:p14="http://schemas.microsoft.com/office/powerpoint/2010/main" val="4202349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43E5EA-D91C-100F-46B1-3F260068FBCF}"/>
              </a:ext>
            </a:extLst>
          </p:cNvPr>
          <p:cNvSpPr>
            <a:spLocks noGrp="1"/>
          </p:cNvSpPr>
          <p:nvPr>
            <p:ph idx="1"/>
          </p:nvPr>
        </p:nvSpPr>
        <p:spPr/>
        <p:txBody>
          <a:bodyPr/>
          <a:lstStyle/>
          <a:p>
            <a:pPr algn="l">
              <a:spcAft>
                <a:spcPts val="750"/>
              </a:spcAft>
            </a:pPr>
            <a:r>
              <a:rPr lang="en-US" sz="1800" b="0" i="0" dirty="0">
                <a:solidFill>
                  <a:srgbClr val="000000"/>
                </a:solidFill>
                <a:effectLst/>
                <a:highlight>
                  <a:srgbClr val="FFFFFF"/>
                </a:highlight>
                <a:latin typeface="Arial" panose="020B0604020202020204" pitchFamily="34" charset="0"/>
              </a:rPr>
              <a:t>There is now clear evidence that social prescribing works. Connecting people to groups, services and activities in their communities, based on what matters to them, and addressing underlying social factors, including loneliness, isolation or problems with debt or housing, has been shown to improve people's wellbeing and reduce demand for health and care services.</a:t>
            </a:r>
            <a:endParaRPr lang="en-US" sz="1800" b="0" i="0" dirty="0">
              <a:solidFill>
                <a:srgbClr val="242424"/>
              </a:solidFill>
              <a:effectLst/>
              <a:highlight>
                <a:srgbClr val="FFFFFF"/>
              </a:highlight>
              <a:latin typeface="Aptos" panose="020B0004020202020204" pitchFamily="34" charset="0"/>
            </a:endParaRPr>
          </a:p>
          <a:p>
            <a:pPr algn="l">
              <a:spcAft>
                <a:spcPts val="750"/>
              </a:spcAft>
            </a:pPr>
            <a:r>
              <a:rPr lang="en-US" sz="1800" b="0" i="0" dirty="0">
                <a:solidFill>
                  <a:srgbClr val="000000"/>
                </a:solidFill>
                <a:effectLst/>
                <a:highlight>
                  <a:srgbClr val="FFFFFF"/>
                </a:highlight>
                <a:latin typeface="Arial" panose="020B0604020202020204" pitchFamily="34" charset="0"/>
              </a:rPr>
              <a:t>The National Academy for Social Prescribing report, </a:t>
            </a:r>
            <a:r>
              <a:rPr lang="en-US" sz="1800" b="0" i="0" dirty="0">
                <a:solidFill>
                  <a:srgbClr val="3F5664"/>
                </a:solidFill>
                <a:effectLst/>
                <a:highlight>
                  <a:srgbClr val="FFFFFF"/>
                </a:highlight>
                <a:latin typeface="Arial" panose="020B0604020202020204" pitchFamily="34" charset="0"/>
                <a:hlinkClick r:id="rId2" tooltip="https://links-1.govdelivery.com/CL0/https:%2F%2Fsocialprescribingacademy.org.uk%2Fread-the-evidence%2Fthe-impact-of-social-prescribing-on-health-service-use-and-costs%2F/1/01000195a2fa9a4f-eb55a593-6eda-4e6d-acd5-cee16b57f3bd-000000/T670j_qh7qj1Ko1ASwy3Kot1nsxItAx7M8mCCLmLthE=396"/>
              </a:rPr>
              <a:t>The Impact of Social Prescribing on Health Service Use and Costs: Examples of local evaluations in practice </a:t>
            </a:r>
            <a:r>
              <a:rPr lang="en-US" sz="1800" b="0" i="0" dirty="0">
                <a:solidFill>
                  <a:srgbClr val="000000"/>
                </a:solidFill>
                <a:effectLst/>
                <a:highlight>
                  <a:srgbClr val="FFFFFF"/>
                </a:highlight>
                <a:latin typeface="Arial" panose="020B0604020202020204" pitchFamily="34" charset="0"/>
              </a:rPr>
              <a:t>highlights the evidence that social prescribing services can lead to substantial reductions in avoidable GP appointments, hospital admissions and A&amp;E attendances. </a:t>
            </a:r>
            <a:endParaRPr lang="en-US" sz="1800" b="0" i="0" dirty="0">
              <a:solidFill>
                <a:srgbClr val="242424"/>
              </a:solidFill>
              <a:effectLst/>
              <a:highlight>
                <a:srgbClr val="FFFFFF"/>
              </a:highlight>
              <a:latin typeface="Aptos" panose="020B0004020202020204" pitchFamily="34" charset="0"/>
            </a:endParaRPr>
          </a:p>
          <a:p>
            <a:pPr algn="l" fontAlgn="base">
              <a:spcAft>
                <a:spcPts val="750"/>
              </a:spcAft>
            </a:pPr>
            <a:r>
              <a:rPr lang="en-US" sz="1800" b="0" i="0" dirty="0">
                <a:solidFill>
                  <a:srgbClr val="000000"/>
                </a:solidFill>
                <a:effectLst/>
                <a:highlight>
                  <a:srgbClr val="FFFFFF"/>
                </a:highlight>
                <a:latin typeface="Arial" panose="020B0604020202020204" pitchFamily="34" charset="0"/>
              </a:rPr>
              <a:t>The report builds on </a:t>
            </a:r>
            <a:r>
              <a:rPr lang="en-US" sz="1800" b="0" i="0" dirty="0">
                <a:solidFill>
                  <a:srgbClr val="3F5664"/>
                </a:solidFill>
                <a:effectLst/>
                <a:highlight>
                  <a:srgbClr val="FFFFFF"/>
                </a:highlight>
                <a:latin typeface="Arial" panose="020B0604020202020204" pitchFamily="34" charset="0"/>
                <a:hlinkClick r:id="rId3" tooltip="https://links-1.govdelivery.com/CL0/https:%2F%2Fsocialprescribingacademy.org.uk%2Fread-the-evidence%2F/1/01000195a2fa9a4f-eb55a593-6eda-4e6d-acd5-cee16b57f3bd-000000/L83SRiFyu0EUS6DQ-NSJXuMiDyoq1a6qDEzzTAhT8EU=396"/>
              </a:rPr>
              <a:t>an existing body of evidence</a:t>
            </a:r>
            <a:r>
              <a:rPr lang="en-US" sz="1800" b="0" i="0" dirty="0">
                <a:solidFill>
                  <a:srgbClr val="000000"/>
                </a:solidFill>
                <a:effectLst/>
                <a:highlight>
                  <a:srgbClr val="FFFFFF"/>
                </a:highlight>
                <a:latin typeface="Arial" panose="020B0604020202020204" pitchFamily="34" charset="0"/>
              </a:rPr>
              <a:t> that social prescribing directly improves people’s health, strengthens communities and offers value for money. This highlights a 42.2% reduction in GP appointments among 1,751 patients who accessed social prescribing in Tameside and Glossop.</a:t>
            </a:r>
            <a:endParaRPr lang="en-US" sz="1800" b="0" i="0" dirty="0">
              <a:solidFill>
                <a:srgbClr val="242424"/>
              </a:solidFill>
              <a:effectLst/>
              <a:highlight>
                <a:srgbClr val="FFFFFF"/>
              </a:highlight>
              <a:latin typeface="Aptos" panose="020B0004020202020204" pitchFamily="34" charset="0"/>
            </a:endParaRPr>
          </a:p>
          <a:p>
            <a:endParaRPr lang="en-GB" dirty="0"/>
          </a:p>
        </p:txBody>
      </p:sp>
      <p:sp>
        <p:nvSpPr>
          <p:cNvPr id="3" name="Title 2">
            <a:extLst>
              <a:ext uri="{FF2B5EF4-FFF2-40B4-BE49-F238E27FC236}">
                <a16:creationId xmlns:a16="http://schemas.microsoft.com/office/drawing/2014/main" id="{EECAC901-B157-4518-3454-227647E03FD1}"/>
              </a:ext>
            </a:extLst>
          </p:cNvPr>
          <p:cNvSpPr>
            <a:spLocks noGrp="1"/>
          </p:cNvSpPr>
          <p:nvPr>
            <p:ph type="title"/>
          </p:nvPr>
        </p:nvSpPr>
        <p:spPr/>
        <p:txBody>
          <a:bodyPr/>
          <a:lstStyle/>
          <a:p>
            <a:r>
              <a:rPr lang="en-US" dirty="0"/>
              <a:t>Social Prescribing – evidence </a:t>
            </a:r>
            <a:endParaRPr lang="en-GB" dirty="0"/>
          </a:p>
        </p:txBody>
      </p:sp>
    </p:spTree>
    <p:extLst>
      <p:ext uri="{BB962C8B-B14F-4D97-AF65-F5344CB8AC3E}">
        <p14:creationId xmlns:p14="http://schemas.microsoft.com/office/powerpoint/2010/main" val="500826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4CF2B9F1-EC7F-A350-0991-51680546D828}"/>
              </a:ext>
            </a:extLst>
          </p:cNvPr>
          <p:cNvSpPr>
            <a:spLocks noGrp="1"/>
          </p:cNvSpPr>
          <p:nvPr>
            <p:ph idx="1"/>
          </p:nvPr>
        </p:nvSpPr>
        <p:spPr>
          <a:xfrm>
            <a:off x="695325" y="981075"/>
            <a:ext cx="10801350" cy="4895850"/>
          </a:xfrm>
        </p:spPr>
        <p:txBody>
          <a:bodyPr/>
          <a:lstStyle/>
          <a:p>
            <a:pPr marL="0" indent="0">
              <a:buNone/>
            </a:pPr>
            <a:r>
              <a:rPr lang="en-GB" sz="1800" dirty="0"/>
              <a:t> </a:t>
            </a:r>
          </a:p>
          <a:p>
            <a:r>
              <a:rPr lang="en-GB" sz="2400" b="1" dirty="0"/>
              <a:t>3,051 Referrals </a:t>
            </a:r>
          </a:p>
          <a:p>
            <a:pPr lvl="1" algn="just">
              <a:buFont typeface="Wingdings" panose="05000000000000000000" pitchFamily="2" charset="2"/>
              <a:buChar char="Ø"/>
            </a:pPr>
            <a:r>
              <a:rPr lang="en-GB" dirty="0"/>
              <a:t>35% for loneliness and isolation </a:t>
            </a:r>
          </a:p>
          <a:p>
            <a:pPr lvl="1" algn="just">
              <a:buFont typeface="Wingdings" panose="05000000000000000000" pitchFamily="2" charset="2"/>
              <a:buChar char="Ø"/>
            </a:pPr>
            <a:r>
              <a:rPr lang="en-GB" dirty="0"/>
              <a:t>40% for Mental Health, Depression/Anxiety  </a:t>
            </a:r>
          </a:p>
          <a:p>
            <a:pPr lvl="1" algn="just">
              <a:buFont typeface="Wingdings" panose="05000000000000000000" pitchFamily="2" charset="2"/>
              <a:buChar char="Ø"/>
            </a:pPr>
            <a:r>
              <a:rPr lang="en-GB" dirty="0"/>
              <a:t>20% Housing </a:t>
            </a:r>
          </a:p>
          <a:p>
            <a:pPr>
              <a:buFont typeface="Wingdings" panose="05000000000000000000" pitchFamily="2" charset="2"/>
              <a:buChar char="§"/>
            </a:pPr>
            <a:r>
              <a:rPr lang="en-GB" sz="2400" b="1" dirty="0"/>
              <a:t>31,886 Contacts with clients or other professional on behalf of client</a:t>
            </a:r>
          </a:p>
          <a:p>
            <a:pPr>
              <a:buFont typeface="Wingdings" panose="05000000000000000000" pitchFamily="2" charset="2"/>
              <a:buChar char="§"/>
            </a:pPr>
            <a:r>
              <a:rPr lang="en-GB" sz="2400" b="1" dirty="0"/>
              <a:t>1,953 Social Prescriptions </a:t>
            </a:r>
          </a:p>
          <a:p>
            <a:pPr marL="0" indent="0">
              <a:buNone/>
            </a:pPr>
            <a:endParaRPr lang="en-GB" sz="1800" dirty="0"/>
          </a:p>
        </p:txBody>
      </p:sp>
      <p:sp>
        <p:nvSpPr>
          <p:cNvPr id="5" name="Title 2">
            <a:extLst>
              <a:ext uri="{FF2B5EF4-FFF2-40B4-BE49-F238E27FC236}">
                <a16:creationId xmlns:a16="http://schemas.microsoft.com/office/drawing/2014/main" id="{62D3E62A-DD33-9805-0B03-61DE1D6BCD4B}"/>
              </a:ext>
            </a:extLst>
          </p:cNvPr>
          <p:cNvSpPr>
            <a:spLocks noGrp="1"/>
          </p:cNvSpPr>
          <p:nvPr>
            <p:ph type="title"/>
          </p:nvPr>
        </p:nvSpPr>
        <p:spPr>
          <a:xfrm>
            <a:off x="628650" y="514350"/>
            <a:ext cx="10868025" cy="752475"/>
          </a:xfrm>
        </p:spPr>
        <p:txBody>
          <a:bodyPr/>
          <a:lstStyle/>
          <a:p>
            <a:r>
              <a:rPr lang="en-GB" sz="3200" dirty="0"/>
              <a:t>Last Year in Number   </a:t>
            </a:r>
          </a:p>
        </p:txBody>
      </p:sp>
    </p:spTree>
    <p:extLst>
      <p:ext uri="{BB962C8B-B14F-4D97-AF65-F5344CB8AC3E}">
        <p14:creationId xmlns:p14="http://schemas.microsoft.com/office/powerpoint/2010/main" val="2651796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bb83f61-3ff7-45a4-844e-77529e234fa6">
      <Terms xmlns="http://schemas.microsoft.com/office/infopath/2007/PartnerControls"/>
    </lcf76f155ced4ddcb4097134ff3c332f>
    <TaxCatchAll xmlns="a4d652ec-dc35-4321-a9b0-37a4a5c19fbf" xsi:nil="true"/>
    <SharedWithUsers xmlns="a4d652ec-dc35-4321-a9b0-37a4a5c19fbf">
      <UserInfo>
        <DisplayName>Colette Bradley</DisplayName>
        <AccountId>1069</AccountId>
        <AccountType/>
      </UserInfo>
      <UserInfo>
        <DisplayName>Dean Hall</DisplayName>
        <AccountId>1440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839DBEF8FCB648AF3EAFDABE3D69BD" ma:contentTypeVersion="17" ma:contentTypeDescription="Create a new document." ma:contentTypeScope="" ma:versionID="5b04fcc23dddda0d6b62bfcec0597956">
  <xsd:schema xmlns:xsd="http://www.w3.org/2001/XMLSchema" xmlns:xs="http://www.w3.org/2001/XMLSchema" xmlns:p="http://schemas.microsoft.com/office/2006/metadata/properties" xmlns:ns2="a4d652ec-dc35-4321-a9b0-37a4a5c19fbf" xmlns:ns3="cbb83f61-3ff7-45a4-844e-77529e234fa6" targetNamespace="http://schemas.microsoft.com/office/2006/metadata/properties" ma:root="true" ma:fieldsID="4046f0cf84fd691f719b0b7b3f038b9f" ns2:_="" ns3:_="">
    <xsd:import namespace="a4d652ec-dc35-4321-a9b0-37a4a5c19fbf"/>
    <xsd:import namespace="cbb83f61-3ff7-45a4-844e-77529e234fa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652ec-dc35-4321-a9b0-37a4a5c19fb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e9ec628-5ccb-461d-81c2-55daf09dea4a}" ma:internalName="TaxCatchAll" ma:showField="CatchAllData" ma:web="a4d652ec-dc35-4321-a9b0-37a4a5c19fb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b83f61-3ff7-45a4-844e-77529e234fa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3012d8e-ecf5-47b4-880f-5d98c59eab8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2CB146-1B9F-4661-9C82-991E6FA62679}">
  <ds:schemaRefs>
    <ds:schemaRef ds:uri="http://schemas.microsoft.com/sharepoint/v3/contenttype/forms"/>
  </ds:schemaRefs>
</ds:datastoreItem>
</file>

<file path=customXml/itemProps2.xml><?xml version="1.0" encoding="utf-8"?>
<ds:datastoreItem xmlns:ds="http://schemas.openxmlformats.org/officeDocument/2006/customXml" ds:itemID="{0496EB56-A9A6-42D5-A0C0-7ED494233EE9}">
  <ds:schemaRefs>
    <ds:schemaRef ds:uri="a4d652ec-dc35-4321-a9b0-37a4a5c19fbf"/>
    <ds:schemaRef ds:uri="cbb83f61-3ff7-45a4-844e-77529e234fa6"/>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2A3A192-FB8C-4F37-8154-E3715D7ED111}">
  <ds:schemaRefs>
    <ds:schemaRef ds:uri="a4d652ec-dc35-4321-a9b0-37a4a5c19fbf"/>
    <ds:schemaRef ds:uri="cbb83f61-3ff7-45a4-844e-77529e234f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2493</TotalTime>
  <Words>722</Words>
  <Application>Microsoft Office PowerPoint</Application>
  <PresentationFormat>Widescreen</PresentationFormat>
  <Paragraphs>73</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Aptos SemiBold</vt:lpstr>
      <vt:lpstr>Arial</vt:lpstr>
      <vt:lpstr>Calibri</vt:lpstr>
      <vt:lpstr>Stag</vt:lpstr>
      <vt:lpstr>Wingdings</vt:lpstr>
      <vt:lpstr>Office Theme</vt:lpstr>
      <vt:lpstr>Action Together – Social Prescribing  </vt:lpstr>
      <vt:lpstr>PowerPoint Presentation</vt:lpstr>
      <vt:lpstr>Social Prescribing Day</vt:lpstr>
      <vt:lpstr>What is Social Prescribing? </vt:lpstr>
      <vt:lpstr>Social Prescribing Team </vt:lpstr>
      <vt:lpstr>Social Prescribing in Practice </vt:lpstr>
      <vt:lpstr>CYP and families Social Prescribing</vt:lpstr>
      <vt:lpstr>Social Prescribing – evidence </vt:lpstr>
      <vt:lpstr>Last Year in Number   </vt:lpstr>
      <vt:lpstr>This Year in Numbers so Far – April to Jan 24</vt:lpstr>
      <vt:lpstr>CYP feedback parents/professionals </vt:lpstr>
      <vt:lpstr>How to Refer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Bradley</dc:creator>
  <cp:lastModifiedBy>Sarah Shaw</cp:lastModifiedBy>
  <cp:revision>18</cp:revision>
  <dcterms:created xsi:type="dcterms:W3CDTF">2023-06-05T08:49:14Z</dcterms:created>
  <dcterms:modified xsi:type="dcterms:W3CDTF">2025-03-17T12:35:04Z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0x01010033839DBEF8FCB648AF3EAFDABE3D69BD</vt:lpwstr>
  </property>
  <property fmtid="{D5CDD505-2E9C-101B-9397-08002B2CF9AE}" pid="3" name="MediaServiceImageTags">
    <vt:lpwstr/>
  </property>
</Properties>
</file>